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70" r:id="rId10"/>
    <p:sldId id="271" r:id="rId11"/>
    <p:sldId id="272" r:id="rId12"/>
    <p:sldId id="273" r:id="rId13"/>
    <p:sldId id="276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0" d="100"/>
          <a:sy n="120" d="100"/>
        </p:scale>
        <p:origin x="23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0CE6B7B-0F67-49AD-A9BB-696BAE82F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9B549B4B-D3AC-407A-A095-7935F85511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  <a:endParaRPr lang="en-US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00E0BA6E-C159-4727-A294-9FAC077E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7140-68C7-4C0B-AB50-EAF5000EABE5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35D725FC-9075-434C-B8E2-6EB79E2A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FAE4873D-9628-422E-AEBE-23297957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2637-E09A-484D-A471-83F3C3566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2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4F9C7F8-430D-4D63-9253-B6A0BEB4C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6E8D4C8E-C9B6-4F1A-BF3A-36800AB46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44B8DF3D-CC17-4304-AD4A-E864C0378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7140-68C7-4C0B-AB50-EAF5000EABE5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F03F25B7-DD8C-42B4-AAF4-F89AD8E28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4A3A4952-2657-4A17-9B7D-0BA1CCAC0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2637-E09A-484D-A471-83F3C3566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3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>
            <a:extLst>
              <a:ext uri="{FF2B5EF4-FFF2-40B4-BE49-F238E27FC236}">
                <a16:creationId xmlns:a16="http://schemas.microsoft.com/office/drawing/2014/main" id="{F06DAC3F-7598-46B5-A19E-32554AFAF2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9291AF0F-119A-4451-9C05-5205D5BA0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106C3D5D-A657-48FD-B4C1-FB8A4D010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7140-68C7-4C0B-AB50-EAF5000EABE5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BF3485BB-C36E-4821-8A24-923FAF008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CEDFF723-9454-49AB-A437-0BD3CF703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2637-E09A-484D-A471-83F3C3566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5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296E7EE-BCE9-407E-AC13-1ED33A491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B02BD2C-5573-416F-95D1-425424121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E6526E63-DBFD-4275-A229-CD2B2D32E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7140-68C7-4C0B-AB50-EAF5000EABE5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9EEC07EB-41A8-4881-A7CB-F30A02711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A1C3BF5D-33A5-4CC1-9653-4DAEEAE3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2637-E09A-484D-A471-83F3C3566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2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B2C017B-FAC9-47F5-BA3F-33E51B1AF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4FB6D45B-CA4A-4411-85CB-A6526C980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D70B25CE-E4FC-4845-A946-FBC01CFD8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7140-68C7-4C0B-AB50-EAF5000EABE5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88AD78C7-D4F2-4C7A-834A-002484458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2A41F1B6-1F67-4A53-9063-3E726711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2637-E09A-484D-A471-83F3C3566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7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5AA81BE-0147-448E-AD15-EC1392BDF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AD393F07-F037-4CDE-A802-2370440E3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42106911-C7CF-4293-8E17-1AF3E9F2B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1C9C596A-2192-4D22-903F-D06698E0B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7140-68C7-4C0B-AB50-EAF5000EABE5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29A0FD80-6D86-4BD3-A4F2-157C4420E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4A064C0D-80FD-4554-8AFF-9A835ECA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2637-E09A-484D-A471-83F3C3566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30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860D18D-73E5-452F-A615-36F1DF7A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CDD8F120-7384-4D77-95CD-7E6D847C7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1E9FB031-11EB-44FA-9068-338DF58B0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FD482919-A5B9-4027-B8E2-73E7BBADD3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99D233E3-BF62-443F-AF56-8E5FEF2FD8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7" name="Kuupäeva kohatäide 6">
            <a:extLst>
              <a:ext uri="{FF2B5EF4-FFF2-40B4-BE49-F238E27FC236}">
                <a16:creationId xmlns:a16="http://schemas.microsoft.com/office/drawing/2014/main" id="{3DE4B08D-7A5A-4CA1-9672-46243EB01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7140-68C7-4C0B-AB50-EAF5000EABE5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F3C49971-1436-4689-822E-84F05F8F8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6821F47A-6C9B-4602-B43C-2A2851FB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2637-E09A-484D-A471-83F3C3566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7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490FE4B-BCBB-4044-9DD5-9328497EC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9FEBDD13-C17E-4A19-89BA-D5A7EE5D4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7140-68C7-4C0B-AB50-EAF5000EABE5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65545362-E833-4062-9D16-0505C4D00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994271DD-3F37-4AB6-8C3B-EAF811160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2637-E09A-484D-A471-83F3C3566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4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E1AE3AFD-1678-4CB9-80AC-24B64927C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7140-68C7-4C0B-AB50-EAF5000EABE5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44802381-3BC7-408C-B414-EAD927D6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FFC0810E-1F7A-4F23-910C-E2075915C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2637-E09A-484D-A471-83F3C3566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1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74DD4BB-97ED-428E-8426-68AF9A9A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5645F59F-B6E6-40CF-85EC-697EE9ADC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0843A907-4260-47F0-93C2-577D34287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F873870E-B1EF-4E70-8778-B3056ED9D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7140-68C7-4C0B-AB50-EAF5000EABE5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4056301E-5A32-41D7-B8E1-F41F76E14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3E78ADC1-DC9C-457D-B575-6D27D52A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2637-E09A-484D-A471-83F3C3566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3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FB54D8B-5746-4802-AE69-8566EE078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94F33D65-04EF-4D8E-A2BE-2C9B449E5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2D14DA92-CBE5-4621-9FD8-95F7B4ED0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94734B7A-801E-4DFB-B37E-32B1F9F14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7140-68C7-4C0B-AB50-EAF5000EABE5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9B79CD69-D727-42F8-881C-9D8E24C8D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8A873092-4808-4059-B1E0-BCF392412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92637-E09A-484D-A471-83F3C3566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6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id="{FE34D773-DF3D-4E8B-BE3F-EA054E56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  <a:endParaRPr lang="en-US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D4183EAA-7569-4799-BF5F-9A9DCBF71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DB32C51E-CB3C-416E-B98E-510A10DAA9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37140-68C7-4C0B-AB50-EAF5000EABE5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C73343D1-0273-47E7-BBA4-8CCEB285B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33B6A9D1-3359-4736-B4B6-9A07280D0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92637-E09A-484D-A471-83F3C3566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20B8876-1D36-444A-BF1F-A398D49E0B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Bussi</a:t>
            </a:r>
            <a:r>
              <a:rPr lang="en-US" dirty="0"/>
              <a:t> </a:t>
            </a:r>
            <a:r>
              <a:rPr lang="en-US" dirty="0" err="1"/>
              <a:t>ootekodade</a:t>
            </a:r>
            <a:r>
              <a:rPr lang="en-US" dirty="0"/>
              <a:t> </a:t>
            </a:r>
            <a:r>
              <a:rPr lang="en-US" dirty="0" err="1"/>
              <a:t>disaini</a:t>
            </a:r>
            <a:r>
              <a:rPr lang="en-US" dirty="0"/>
              <a:t> </a:t>
            </a:r>
            <a:r>
              <a:rPr lang="en-US" dirty="0" err="1"/>
              <a:t>konkurss</a:t>
            </a:r>
            <a:endParaRPr lang="en-US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C8E1D1C8-C1DB-4B8B-80D5-42AE7238FB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Kagu </a:t>
            </a:r>
            <a:r>
              <a:rPr lang="et-EE" dirty="0"/>
              <a:t>Ühistranspordikeskus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090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>
            <a:extLst>
              <a:ext uri="{FF2B5EF4-FFF2-40B4-BE49-F238E27FC236}">
                <a16:creationId xmlns:a16="http://schemas.microsoft.com/office/drawing/2014/main" id="{28B7A506-D266-45CA-8801-3C1392043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728" y="0"/>
            <a:ext cx="6150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30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>
            <a:extLst>
              <a:ext uri="{FF2B5EF4-FFF2-40B4-BE49-F238E27FC236}">
                <a16:creationId xmlns:a16="http://schemas.microsoft.com/office/drawing/2014/main" id="{97AE6793-EFFC-41B4-A11E-C1A7ACDC6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68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>
            <a:extLst>
              <a:ext uri="{FF2B5EF4-FFF2-40B4-BE49-F238E27FC236}">
                <a16:creationId xmlns:a16="http://schemas.microsoft.com/office/drawing/2014/main" id="{95527D7A-A7A7-48EC-89E9-A89B5A589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593" y="68164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19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79C9F3C-F61F-4FA0-BD90-E8D93D9F3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</a:t>
            </a:r>
            <a:r>
              <a:rPr lang="en-US" dirty="0" err="1"/>
              <a:t>Priidu</a:t>
            </a:r>
            <a:r>
              <a:rPr lang="en-US" dirty="0"/>
              <a:t> </a:t>
            </a:r>
            <a:r>
              <a:rPr lang="en-US" dirty="0" err="1"/>
              <a:t>Teppo</a:t>
            </a:r>
            <a:r>
              <a:rPr lang="en-US" dirty="0"/>
              <a:t> – </a:t>
            </a:r>
            <a:r>
              <a:rPr lang="en-US" dirty="0" err="1"/>
              <a:t>Teppo</a:t>
            </a:r>
            <a:r>
              <a:rPr lang="en-US" dirty="0"/>
              <a:t> </a:t>
            </a:r>
            <a:r>
              <a:rPr lang="en-US" dirty="0" err="1"/>
              <a:t>mustrid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EC1D6A4D-4A5D-44D0-8F7A-D3DBCFEA0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Tegemist</a:t>
            </a:r>
            <a:r>
              <a:rPr lang="en-US" dirty="0"/>
              <a:t> on </a:t>
            </a:r>
            <a:r>
              <a:rPr lang="en-US" dirty="0" err="1"/>
              <a:t>fragmendiga</a:t>
            </a:r>
            <a:r>
              <a:rPr lang="en-US" dirty="0"/>
              <a:t> </a:t>
            </a:r>
            <a:r>
              <a:rPr lang="en-US" dirty="0" err="1"/>
              <a:t>eesti</a:t>
            </a:r>
            <a:r>
              <a:rPr lang="en-US" dirty="0"/>
              <a:t> </a:t>
            </a:r>
            <a:r>
              <a:rPr lang="en-US" dirty="0" err="1"/>
              <a:t>tüüpi</a:t>
            </a:r>
            <a:r>
              <a:rPr lang="en-US" dirty="0"/>
              <a:t> </a:t>
            </a:r>
            <a:r>
              <a:rPr lang="en-US" dirty="0" err="1"/>
              <a:t>lõõtspilli</a:t>
            </a:r>
            <a:r>
              <a:rPr lang="en-US" dirty="0"/>
              <a:t> </a:t>
            </a:r>
            <a:r>
              <a:rPr lang="en-US" dirty="0" err="1"/>
              <a:t>looja</a:t>
            </a:r>
            <a:r>
              <a:rPr lang="en-US" dirty="0"/>
              <a:t> August </a:t>
            </a:r>
            <a:r>
              <a:rPr lang="en-US" dirty="0" err="1"/>
              <a:t>Teppo</a:t>
            </a:r>
            <a:r>
              <a:rPr lang="en-US" dirty="0"/>
              <a:t> 1912 - </a:t>
            </a:r>
            <a:r>
              <a:rPr lang="en-US" dirty="0" err="1"/>
              <a:t>aastal</a:t>
            </a:r>
            <a:r>
              <a:rPr lang="en-US" dirty="0"/>
              <a:t> </a:t>
            </a:r>
            <a:r>
              <a:rPr lang="en-US" dirty="0" err="1"/>
              <a:t>valminud</a:t>
            </a:r>
            <a:r>
              <a:rPr lang="en-US" dirty="0"/>
              <a:t> </a:t>
            </a:r>
            <a:r>
              <a:rPr lang="en-US" dirty="0" err="1"/>
              <a:t>pilli</a:t>
            </a:r>
            <a:r>
              <a:rPr lang="en-US" dirty="0"/>
              <a:t> </a:t>
            </a:r>
            <a:r>
              <a:rPr lang="en-US" dirty="0" err="1"/>
              <a:t>kaunistusest</a:t>
            </a:r>
            <a:r>
              <a:rPr lang="en-US" dirty="0"/>
              <a:t>.</a:t>
            </a:r>
          </a:p>
          <a:p>
            <a:r>
              <a:rPr lang="en-US" dirty="0"/>
              <a:t>Saab </a:t>
            </a:r>
            <a:r>
              <a:rPr lang="en-US" dirty="0" err="1"/>
              <a:t>kasutada</a:t>
            </a:r>
            <a:r>
              <a:rPr lang="en-US" dirty="0"/>
              <a:t> </a:t>
            </a:r>
            <a:r>
              <a:rPr lang="en-US" dirty="0" err="1"/>
              <a:t>üksikuna</a:t>
            </a:r>
            <a:r>
              <a:rPr lang="en-US" dirty="0"/>
              <a:t> </a:t>
            </a:r>
            <a:r>
              <a:rPr lang="en-US" dirty="0" err="1"/>
              <a:t>kui</a:t>
            </a:r>
            <a:r>
              <a:rPr lang="en-US" dirty="0"/>
              <a:t> ka </a:t>
            </a:r>
            <a:r>
              <a:rPr lang="en-US" dirty="0" err="1"/>
              <a:t>reas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tulbas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kombineerituna</a:t>
            </a:r>
            <a:r>
              <a:rPr lang="en-US" dirty="0"/>
              <a:t> </a:t>
            </a:r>
            <a:r>
              <a:rPr lang="en-US" dirty="0" err="1"/>
              <a:t>koos</a:t>
            </a:r>
            <a:r>
              <a:rPr lang="en-US" dirty="0"/>
              <a:t> </a:t>
            </a:r>
            <a:r>
              <a:rPr lang="en-US" dirty="0" err="1"/>
              <a:t>valla</a:t>
            </a:r>
            <a:r>
              <a:rPr lang="en-US" dirty="0"/>
              <a:t> </a:t>
            </a:r>
            <a:r>
              <a:rPr lang="en-US" dirty="0" err="1"/>
              <a:t>sümboolikaga</a:t>
            </a:r>
            <a:r>
              <a:rPr lang="en-US" dirty="0"/>
              <a:t>.</a:t>
            </a:r>
          </a:p>
          <a:p>
            <a:r>
              <a:rPr lang="en-US" dirty="0" err="1"/>
              <a:t>Kasutame</a:t>
            </a:r>
            <a:r>
              <a:rPr lang="en-US" dirty="0"/>
              <a:t> </a:t>
            </a:r>
            <a:r>
              <a:rPr lang="en-US" dirty="0" err="1"/>
              <a:t>seda</a:t>
            </a:r>
            <a:r>
              <a:rPr lang="en-US" dirty="0"/>
              <a:t> </a:t>
            </a:r>
            <a:r>
              <a:rPr lang="en-US" dirty="0" err="1"/>
              <a:t>praegu</a:t>
            </a:r>
            <a:r>
              <a:rPr lang="en-US" dirty="0"/>
              <a:t> ka </a:t>
            </a:r>
            <a:r>
              <a:rPr lang="en-US" dirty="0" err="1"/>
              <a:t>Lõõtsatalu</a:t>
            </a:r>
            <a:r>
              <a:rPr lang="en-US" dirty="0"/>
              <a:t> </a:t>
            </a:r>
            <a:r>
              <a:rPr lang="en-US" dirty="0" err="1"/>
              <a:t>sümboolikana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693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>
            <a:extLst>
              <a:ext uri="{FF2B5EF4-FFF2-40B4-BE49-F238E27FC236}">
                <a16:creationId xmlns:a16="http://schemas.microsoft.com/office/drawing/2014/main" id="{3AAECACA-8B7B-4AC0-B163-8F2DF8EE9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679" y="510287"/>
            <a:ext cx="3482642" cy="58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7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AAC656D-E67C-4179-835E-04EF3BA50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Jaanus</a:t>
            </a:r>
            <a:r>
              <a:rPr lang="en-US" dirty="0"/>
              <a:t> Mark – </a:t>
            </a:r>
            <a:r>
              <a:rPr lang="en-US" dirty="0" err="1"/>
              <a:t>Vabakäelised</a:t>
            </a:r>
            <a:r>
              <a:rPr lang="en-US" dirty="0"/>
              <a:t> </a:t>
            </a:r>
            <a:r>
              <a:rPr lang="en-US" dirty="0" err="1"/>
              <a:t>digijoonistused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2423AB8-F11C-44BB-B124-C7BD9F60B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Kontseptsioon</a:t>
            </a:r>
            <a:r>
              <a:rPr lang="en-US" dirty="0"/>
              <a:t> </a:t>
            </a:r>
          </a:p>
          <a:p>
            <a:r>
              <a:rPr lang="en-US" dirty="0" err="1"/>
              <a:t>Maakonnas</a:t>
            </a:r>
            <a:r>
              <a:rPr lang="en-US" dirty="0"/>
              <a:t> </a:t>
            </a:r>
            <a:r>
              <a:rPr lang="en-US" dirty="0" err="1"/>
              <a:t>ringi</a:t>
            </a:r>
            <a:r>
              <a:rPr lang="en-US" dirty="0"/>
              <a:t> </a:t>
            </a:r>
            <a:r>
              <a:rPr lang="en-US" dirty="0" err="1"/>
              <a:t>liikudes</a:t>
            </a:r>
            <a:r>
              <a:rPr lang="en-US" dirty="0"/>
              <a:t> </a:t>
            </a:r>
            <a:r>
              <a:rPr lang="en-US" dirty="0" err="1"/>
              <a:t>näeme</a:t>
            </a:r>
            <a:r>
              <a:rPr lang="en-US" dirty="0"/>
              <a:t> </a:t>
            </a:r>
            <a:r>
              <a:rPr lang="en-US" dirty="0" err="1"/>
              <a:t>piisavalt</a:t>
            </a:r>
            <a:r>
              <a:rPr lang="en-US" dirty="0"/>
              <a:t> </a:t>
            </a:r>
            <a:r>
              <a:rPr lang="en-US" dirty="0" err="1"/>
              <a:t>igavaid</a:t>
            </a:r>
            <a:r>
              <a:rPr lang="en-US" dirty="0"/>
              <a:t>, </a:t>
            </a:r>
            <a:r>
              <a:rPr lang="en-US" dirty="0" err="1"/>
              <a:t>süngeid</a:t>
            </a:r>
            <a:r>
              <a:rPr lang="en-US" dirty="0"/>
              <a:t> ja </a:t>
            </a:r>
            <a:r>
              <a:rPr lang="en-US" dirty="0" err="1"/>
              <a:t>lausa</a:t>
            </a:r>
            <a:r>
              <a:rPr lang="en-US" dirty="0"/>
              <a:t> </a:t>
            </a:r>
            <a:r>
              <a:rPr lang="en-US" dirty="0" err="1"/>
              <a:t>koledaid</a:t>
            </a:r>
            <a:r>
              <a:rPr lang="en-US" dirty="0"/>
              <a:t> </a:t>
            </a:r>
            <a:r>
              <a:rPr lang="en-US" dirty="0" err="1"/>
              <a:t>bussiootekodasid</a:t>
            </a:r>
            <a:r>
              <a:rPr lang="en-US" dirty="0"/>
              <a:t>. </a:t>
            </a:r>
            <a:r>
              <a:rPr lang="en-US" dirty="0" err="1"/>
              <a:t>Spetsiaalselt</a:t>
            </a:r>
            <a:r>
              <a:rPr lang="en-US" dirty="0"/>
              <a:t> </a:t>
            </a:r>
            <a:r>
              <a:rPr lang="en-US" dirty="0" err="1"/>
              <a:t>Võru</a:t>
            </a:r>
            <a:r>
              <a:rPr lang="en-US" dirty="0"/>
              <a:t> </a:t>
            </a:r>
            <a:r>
              <a:rPr lang="en-US" dirty="0" err="1"/>
              <a:t>valla</a:t>
            </a:r>
            <a:r>
              <a:rPr lang="en-US" dirty="0"/>
              <a:t> </a:t>
            </a:r>
            <a:r>
              <a:rPr lang="en-US" dirty="0" err="1"/>
              <a:t>jaoks</a:t>
            </a:r>
            <a:r>
              <a:rPr lang="en-US" dirty="0"/>
              <a:t> </a:t>
            </a:r>
            <a:r>
              <a:rPr lang="en-US" dirty="0" err="1"/>
              <a:t>loodud</a:t>
            </a:r>
            <a:r>
              <a:rPr lang="en-US" dirty="0"/>
              <a:t> </a:t>
            </a:r>
            <a:r>
              <a:rPr lang="en-US" dirty="0" err="1"/>
              <a:t>humoorikad</a:t>
            </a:r>
            <a:r>
              <a:rPr lang="en-US" dirty="0"/>
              <a:t> </a:t>
            </a:r>
            <a:r>
              <a:rPr lang="en-US" dirty="0" err="1"/>
              <a:t>kujunduskavandid</a:t>
            </a:r>
            <a:r>
              <a:rPr lang="en-US" dirty="0"/>
              <a:t> </a:t>
            </a:r>
            <a:r>
              <a:rPr lang="en-US" dirty="0" err="1"/>
              <a:t>aitavad</a:t>
            </a:r>
            <a:r>
              <a:rPr lang="en-US" dirty="0"/>
              <a:t> </a:t>
            </a:r>
            <a:r>
              <a:rPr lang="en-US" dirty="0" err="1"/>
              <a:t>julgelt</a:t>
            </a:r>
            <a:r>
              <a:rPr lang="en-US" dirty="0"/>
              <a:t> </a:t>
            </a:r>
            <a:r>
              <a:rPr lang="en-US" dirty="0" err="1"/>
              <a:t>eristuda</a:t>
            </a:r>
            <a:r>
              <a:rPr lang="en-US" dirty="0"/>
              <a:t> </a:t>
            </a:r>
            <a:r>
              <a:rPr lang="en-US" dirty="0" err="1"/>
              <a:t>kõigi</a:t>
            </a:r>
            <a:r>
              <a:rPr lang="en-US" dirty="0"/>
              <a:t> </a:t>
            </a:r>
            <a:r>
              <a:rPr lang="en-US" dirty="0" err="1"/>
              <a:t>teiste</a:t>
            </a:r>
            <a:r>
              <a:rPr lang="en-US" dirty="0"/>
              <a:t> </a:t>
            </a:r>
            <a:r>
              <a:rPr lang="en-US" dirty="0" err="1"/>
              <a:t>piirkondade</a:t>
            </a:r>
            <a:r>
              <a:rPr lang="en-US" dirty="0"/>
              <a:t> </a:t>
            </a:r>
            <a:r>
              <a:rPr lang="en-US" dirty="0" err="1"/>
              <a:t>bussiootekodadest</a:t>
            </a:r>
            <a:r>
              <a:rPr lang="en-US" dirty="0"/>
              <a:t>, </a:t>
            </a:r>
            <a:r>
              <a:rPr lang="en-US" dirty="0" err="1"/>
              <a:t>lahendades</a:t>
            </a:r>
            <a:r>
              <a:rPr lang="en-US" dirty="0"/>
              <a:t> </a:t>
            </a:r>
            <a:r>
              <a:rPr lang="en-US" dirty="0" err="1"/>
              <a:t>eespool</a:t>
            </a:r>
            <a:r>
              <a:rPr lang="en-US" dirty="0"/>
              <a:t> </a:t>
            </a:r>
            <a:r>
              <a:rPr lang="en-US" dirty="0" err="1"/>
              <a:t>nimetatud</a:t>
            </a:r>
            <a:r>
              <a:rPr lang="en-US" dirty="0"/>
              <a:t> </a:t>
            </a:r>
            <a:r>
              <a:rPr lang="en-US" dirty="0" err="1"/>
              <a:t>probleemi</a:t>
            </a:r>
            <a:r>
              <a:rPr lang="en-US" dirty="0"/>
              <a:t> </a:t>
            </a:r>
            <a:r>
              <a:rPr lang="en-US" dirty="0" err="1"/>
              <a:t>positiivseid</a:t>
            </a:r>
            <a:r>
              <a:rPr lang="en-US" dirty="0"/>
              <a:t> </a:t>
            </a:r>
            <a:r>
              <a:rPr lang="en-US" dirty="0" err="1"/>
              <a:t>emotsioone</a:t>
            </a:r>
            <a:r>
              <a:rPr lang="en-US" dirty="0"/>
              <a:t> </a:t>
            </a:r>
            <a:r>
              <a:rPr lang="en-US" dirty="0" err="1"/>
              <a:t>pakkudes</a:t>
            </a:r>
            <a:r>
              <a:rPr lang="en-US" dirty="0"/>
              <a:t>. </a:t>
            </a:r>
            <a:r>
              <a:rPr lang="en-US" dirty="0" err="1"/>
              <a:t>Olles</a:t>
            </a:r>
            <a:r>
              <a:rPr lang="en-US" dirty="0"/>
              <a:t> </a:t>
            </a:r>
            <a:r>
              <a:rPr lang="en-US" dirty="0" err="1"/>
              <a:t>samas</a:t>
            </a:r>
            <a:r>
              <a:rPr lang="en-US" dirty="0"/>
              <a:t> </a:t>
            </a:r>
            <a:r>
              <a:rPr lang="en-US" dirty="0" err="1"/>
              <a:t>kohalikke</a:t>
            </a:r>
            <a:r>
              <a:rPr lang="en-US" dirty="0"/>
              <a:t> </a:t>
            </a:r>
            <a:r>
              <a:rPr lang="en-US" dirty="0" err="1"/>
              <a:t>iseärasusi</a:t>
            </a:r>
            <a:r>
              <a:rPr lang="en-US" dirty="0"/>
              <a:t> </a:t>
            </a:r>
            <a:r>
              <a:rPr lang="en-US" dirty="0" err="1"/>
              <a:t>arvestav</a:t>
            </a:r>
            <a:r>
              <a:rPr lang="en-US" dirty="0"/>
              <a:t>, </a:t>
            </a:r>
            <a:r>
              <a:rPr lang="en-US" dirty="0" err="1"/>
              <a:t>meile</a:t>
            </a:r>
            <a:r>
              <a:rPr lang="en-US" dirty="0"/>
              <a:t> </a:t>
            </a:r>
            <a:r>
              <a:rPr lang="en-US" dirty="0" err="1"/>
              <a:t>omast</a:t>
            </a:r>
            <a:r>
              <a:rPr lang="en-US" dirty="0"/>
              <a:t> </a:t>
            </a:r>
            <a:r>
              <a:rPr lang="en-US" dirty="0" err="1"/>
              <a:t>võru</a:t>
            </a:r>
            <a:r>
              <a:rPr lang="en-US" dirty="0"/>
              <a:t> </a:t>
            </a:r>
            <a:r>
              <a:rPr lang="en-US" dirty="0" err="1"/>
              <a:t>keelt</a:t>
            </a:r>
            <a:r>
              <a:rPr lang="en-US" dirty="0"/>
              <a:t> ja </a:t>
            </a:r>
            <a:r>
              <a:rPr lang="en-US" dirty="0" err="1"/>
              <a:t>kultuuri</a:t>
            </a:r>
            <a:r>
              <a:rPr lang="en-US" dirty="0"/>
              <a:t> </a:t>
            </a:r>
            <a:r>
              <a:rPr lang="en-US" dirty="0" err="1"/>
              <a:t>populariseeriv</a:t>
            </a:r>
            <a:r>
              <a:rPr lang="en-US" dirty="0"/>
              <a:t>, </a:t>
            </a:r>
            <a:r>
              <a:rPr lang="en-US" dirty="0" err="1"/>
              <a:t>haarates</a:t>
            </a:r>
            <a:r>
              <a:rPr lang="en-US" dirty="0"/>
              <a:t> </a:t>
            </a:r>
            <a:r>
              <a:rPr lang="en-US" dirty="0" err="1"/>
              <a:t>koheselt</a:t>
            </a:r>
            <a:r>
              <a:rPr lang="en-US" dirty="0"/>
              <a:t> </a:t>
            </a:r>
            <a:r>
              <a:rPr lang="en-US" dirty="0" err="1"/>
              <a:t>tähelepanu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muutes</a:t>
            </a:r>
            <a:r>
              <a:rPr lang="en-US" dirty="0"/>
              <a:t> </a:t>
            </a:r>
            <a:r>
              <a:rPr lang="en-US" dirty="0" err="1"/>
              <a:t>vaataja</a:t>
            </a:r>
            <a:r>
              <a:rPr lang="en-US" dirty="0"/>
              <a:t> </a:t>
            </a:r>
            <a:r>
              <a:rPr lang="en-US" dirty="0" err="1"/>
              <a:t>tuju</a:t>
            </a:r>
            <a:r>
              <a:rPr lang="en-US" dirty="0"/>
              <a:t> </a:t>
            </a:r>
            <a:r>
              <a:rPr lang="en-US" dirty="0" err="1"/>
              <a:t>paremaks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  <a:r>
              <a:rPr lang="en-US" dirty="0" err="1"/>
              <a:t>Tegemist</a:t>
            </a:r>
            <a:r>
              <a:rPr lang="en-US" dirty="0"/>
              <a:t> on </a:t>
            </a:r>
            <a:r>
              <a:rPr lang="en-US" dirty="0" err="1"/>
              <a:t>vabakäeliste</a:t>
            </a:r>
            <a:r>
              <a:rPr lang="en-US" dirty="0"/>
              <a:t> </a:t>
            </a:r>
            <a:r>
              <a:rPr lang="en-US" dirty="0" err="1"/>
              <a:t>digijoonistustega</a:t>
            </a:r>
            <a:r>
              <a:rPr lang="en-US" dirty="0"/>
              <a:t> – </a:t>
            </a:r>
            <a:r>
              <a:rPr lang="en-US" dirty="0" err="1"/>
              <a:t>täielik</a:t>
            </a:r>
            <a:r>
              <a:rPr lang="en-US" dirty="0"/>
              <a:t> </a:t>
            </a:r>
            <a:r>
              <a:rPr lang="en-US" dirty="0" err="1"/>
              <a:t>käsitöö</a:t>
            </a:r>
            <a:r>
              <a:rPr lang="en-US" dirty="0"/>
              <a:t>, </a:t>
            </a:r>
            <a:r>
              <a:rPr lang="en-US" dirty="0" err="1"/>
              <a:t>rõhutades</a:t>
            </a:r>
            <a:r>
              <a:rPr lang="en-US" dirty="0"/>
              <a:t> </a:t>
            </a:r>
            <a:r>
              <a:rPr lang="en-US" dirty="0" err="1"/>
              <a:t>inimlikkust</a:t>
            </a:r>
            <a:r>
              <a:rPr lang="en-US" dirty="0"/>
              <a:t> ja </a:t>
            </a:r>
            <a:r>
              <a:rPr lang="en-US" dirty="0" err="1"/>
              <a:t>maalähedast</a:t>
            </a:r>
            <a:r>
              <a:rPr lang="en-US" dirty="0"/>
              <a:t> </a:t>
            </a:r>
            <a:r>
              <a:rPr lang="en-US" dirty="0" err="1"/>
              <a:t>elu</a:t>
            </a:r>
            <a:r>
              <a:rPr lang="en-US" dirty="0"/>
              <a:t> - </a:t>
            </a:r>
            <a:r>
              <a:rPr lang="en-US" dirty="0" err="1"/>
              <a:t>olu</a:t>
            </a:r>
            <a:r>
              <a:rPr lang="en-US" dirty="0"/>
              <a:t>. </a:t>
            </a:r>
            <a:r>
              <a:rPr lang="en-US" dirty="0" err="1"/>
              <a:t>Elupõlise</a:t>
            </a:r>
            <a:r>
              <a:rPr lang="en-US" dirty="0"/>
              <a:t> </a:t>
            </a:r>
            <a:r>
              <a:rPr lang="en-US" dirty="0" err="1"/>
              <a:t>võrumaalasena</a:t>
            </a:r>
            <a:r>
              <a:rPr lang="en-US" dirty="0"/>
              <a:t> </a:t>
            </a:r>
            <a:r>
              <a:rPr lang="en-US" dirty="0" err="1"/>
              <a:t>tajub</a:t>
            </a:r>
            <a:r>
              <a:rPr lang="en-US" dirty="0"/>
              <a:t> </a:t>
            </a:r>
            <a:r>
              <a:rPr lang="en-US" dirty="0" err="1"/>
              <a:t>autor</a:t>
            </a:r>
            <a:r>
              <a:rPr lang="en-US" dirty="0"/>
              <a:t> </a:t>
            </a:r>
            <a:r>
              <a:rPr lang="en-US" dirty="0" err="1"/>
              <a:t>kohaliku</a:t>
            </a:r>
            <a:r>
              <a:rPr lang="en-US" dirty="0"/>
              <a:t> </a:t>
            </a:r>
            <a:r>
              <a:rPr lang="en-US" dirty="0" err="1"/>
              <a:t>kogukonna</a:t>
            </a:r>
            <a:r>
              <a:rPr lang="en-US" dirty="0"/>
              <a:t> </a:t>
            </a:r>
            <a:r>
              <a:rPr lang="en-US" dirty="0" err="1"/>
              <a:t>toimimist</a:t>
            </a:r>
            <a:r>
              <a:rPr lang="en-US" dirty="0"/>
              <a:t> ja </a:t>
            </a:r>
            <a:r>
              <a:rPr lang="en-US" dirty="0" err="1"/>
              <a:t>eksisteerimise</a:t>
            </a:r>
            <a:r>
              <a:rPr lang="en-US" dirty="0"/>
              <a:t> </a:t>
            </a:r>
            <a:r>
              <a:rPr lang="en-US" dirty="0" err="1"/>
              <a:t>põhimõtteid</a:t>
            </a:r>
            <a:r>
              <a:rPr lang="en-US" dirty="0"/>
              <a:t>. </a:t>
            </a:r>
            <a:r>
              <a:rPr lang="en-US" dirty="0" err="1"/>
              <a:t>Teades</a:t>
            </a:r>
            <a:r>
              <a:rPr lang="en-US" dirty="0"/>
              <a:t> </a:t>
            </a:r>
            <a:r>
              <a:rPr lang="en-US" dirty="0" err="1"/>
              <a:t>ettevõtjana</a:t>
            </a:r>
            <a:r>
              <a:rPr lang="en-US" dirty="0"/>
              <a:t> </a:t>
            </a:r>
            <a:r>
              <a:rPr lang="en-US" dirty="0" err="1"/>
              <a:t>peensusteni</a:t>
            </a:r>
            <a:r>
              <a:rPr lang="en-US" dirty="0"/>
              <a:t> </a:t>
            </a:r>
            <a:r>
              <a:rPr lang="en-US" dirty="0" err="1"/>
              <a:t>sõitjate</a:t>
            </a:r>
            <a:r>
              <a:rPr lang="en-US" dirty="0"/>
              <a:t> </a:t>
            </a:r>
            <a:r>
              <a:rPr lang="en-US" dirty="0" err="1"/>
              <a:t>veo</a:t>
            </a:r>
            <a:r>
              <a:rPr lang="en-US" dirty="0"/>
              <a:t> </a:t>
            </a:r>
            <a:r>
              <a:rPr lang="en-US" dirty="0" err="1"/>
              <a:t>hingeelu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aimates</a:t>
            </a:r>
            <a:r>
              <a:rPr lang="en-US" dirty="0"/>
              <a:t> </a:t>
            </a:r>
            <a:r>
              <a:rPr lang="en-US" dirty="0" err="1"/>
              <a:t>bussireisijate</a:t>
            </a:r>
            <a:r>
              <a:rPr lang="en-US" dirty="0"/>
              <a:t> </a:t>
            </a:r>
            <a:r>
              <a:rPr lang="en-US" dirty="0" err="1"/>
              <a:t>eelistusi</a:t>
            </a:r>
            <a:r>
              <a:rPr lang="en-US" dirty="0"/>
              <a:t>, </a:t>
            </a:r>
            <a:r>
              <a:rPr lang="en-US" dirty="0" err="1"/>
              <a:t>jõudis</a:t>
            </a:r>
            <a:r>
              <a:rPr lang="en-US" dirty="0"/>
              <a:t> </a:t>
            </a:r>
            <a:r>
              <a:rPr lang="en-US" dirty="0" err="1"/>
              <a:t>autor</a:t>
            </a:r>
            <a:r>
              <a:rPr lang="en-US" dirty="0"/>
              <a:t> </a:t>
            </a:r>
            <a:r>
              <a:rPr lang="en-US" dirty="0" err="1"/>
              <a:t>väljapakutud</a:t>
            </a:r>
            <a:r>
              <a:rPr lang="en-US" dirty="0"/>
              <a:t> </a:t>
            </a:r>
            <a:r>
              <a:rPr lang="en-US" dirty="0" err="1"/>
              <a:t>lahenduseni</a:t>
            </a:r>
            <a:r>
              <a:rPr lang="en-US" dirty="0"/>
              <a:t> </a:t>
            </a:r>
            <a:r>
              <a:rPr lang="en-US" dirty="0" err="1"/>
              <a:t>hoolikalt</a:t>
            </a:r>
            <a:r>
              <a:rPr lang="en-US" dirty="0"/>
              <a:t> </a:t>
            </a:r>
            <a:r>
              <a:rPr lang="en-US" dirty="0" err="1"/>
              <a:t>läbimõeldud</a:t>
            </a:r>
            <a:r>
              <a:rPr lang="en-US" dirty="0"/>
              <a:t> </a:t>
            </a:r>
            <a:r>
              <a:rPr lang="en-US" dirty="0" err="1"/>
              <a:t>ideede</a:t>
            </a:r>
            <a:r>
              <a:rPr lang="en-US" dirty="0"/>
              <a:t> </a:t>
            </a:r>
            <a:r>
              <a:rPr lang="en-US" dirty="0" err="1"/>
              <a:t>analüüsi</a:t>
            </a:r>
            <a:r>
              <a:rPr lang="en-US" dirty="0"/>
              <a:t> </a:t>
            </a:r>
            <a:r>
              <a:rPr lang="en-US" dirty="0" err="1"/>
              <a:t>tulemusena</a:t>
            </a:r>
            <a:r>
              <a:rPr lang="en-US" dirty="0"/>
              <a:t>, </a:t>
            </a:r>
            <a:r>
              <a:rPr lang="en-US" dirty="0" err="1"/>
              <a:t>täites</a:t>
            </a:r>
            <a:r>
              <a:rPr lang="en-US" dirty="0"/>
              <a:t> </a:t>
            </a:r>
            <a:r>
              <a:rPr lang="en-US" dirty="0" err="1"/>
              <a:t>käimasoleva</a:t>
            </a:r>
            <a:r>
              <a:rPr lang="en-US" dirty="0"/>
              <a:t> </a:t>
            </a:r>
            <a:r>
              <a:rPr lang="en-US" dirty="0" err="1"/>
              <a:t>konkursi</a:t>
            </a:r>
            <a:r>
              <a:rPr lang="en-US" dirty="0"/>
              <a:t> </a:t>
            </a:r>
            <a:r>
              <a:rPr lang="en-US" dirty="0" err="1"/>
              <a:t>peamisi</a:t>
            </a:r>
            <a:r>
              <a:rPr lang="en-US" dirty="0"/>
              <a:t> </a:t>
            </a:r>
            <a:r>
              <a:rPr lang="en-US" dirty="0" err="1"/>
              <a:t>eesmärke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  <a:r>
              <a:rPr lang="en-US" dirty="0" err="1"/>
              <a:t>Kavanditel</a:t>
            </a:r>
            <a:r>
              <a:rPr lang="en-US" dirty="0"/>
              <a:t> pole </a:t>
            </a:r>
            <a:r>
              <a:rPr lang="en-US" dirty="0" err="1"/>
              <a:t>teadlikult</a:t>
            </a:r>
            <a:r>
              <a:rPr lang="en-US" dirty="0"/>
              <a:t> </a:t>
            </a:r>
            <a:r>
              <a:rPr lang="en-US" dirty="0" err="1"/>
              <a:t>kujutatud</a:t>
            </a:r>
            <a:r>
              <a:rPr lang="en-US" dirty="0"/>
              <a:t> </a:t>
            </a:r>
            <a:r>
              <a:rPr lang="en-US" dirty="0" err="1"/>
              <a:t>rahvariidevärve</a:t>
            </a:r>
            <a:r>
              <a:rPr lang="en-US" dirty="0"/>
              <a:t>, </a:t>
            </a:r>
            <a:r>
              <a:rPr lang="en-US" dirty="0" err="1"/>
              <a:t>kasutatud</a:t>
            </a:r>
            <a:r>
              <a:rPr lang="en-US" dirty="0"/>
              <a:t> </a:t>
            </a:r>
            <a:r>
              <a:rPr lang="en-US" dirty="0" err="1"/>
              <a:t>värvikirevaid</a:t>
            </a:r>
            <a:r>
              <a:rPr lang="en-US" dirty="0"/>
              <a:t> </a:t>
            </a:r>
            <a:r>
              <a:rPr lang="en-US" dirty="0" err="1"/>
              <a:t>abstraktseid</a:t>
            </a:r>
            <a:r>
              <a:rPr lang="en-US" dirty="0"/>
              <a:t> </a:t>
            </a:r>
            <a:r>
              <a:rPr lang="en-US" dirty="0" err="1"/>
              <a:t>lähenemisi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puudutatud</a:t>
            </a:r>
            <a:r>
              <a:rPr lang="en-US" dirty="0"/>
              <a:t> </a:t>
            </a:r>
            <a:r>
              <a:rPr lang="en-US" dirty="0" err="1"/>
              <a:t>ümbruskonna</a:t>
            </a:r>
            <a:r>
              <a:rPr lang="en-US" dirty="0"/>
              <a:t> </a:t>
            </a:r>
            <a:r>
              <a:rPr lang="en-US" dirty="0" err="1"/>
              <a:t>vaatamisväärsusi</a:t>
            </a:r>
            <a:r>
              <a:rPr lang="en-US" dirty="0"/>
              <a:t>. Kuna </a:t>
            </a:r>
            <a:r>
              <a:rPr lang="en-US" dirty="0" err="1"/>
              <a:t>kohalik</a:t>
            </a:r>
            <a:r>
              <a:rPr lang="en-US" dirty="0"/>
              <a:t> </a:t>
            </a:r>
            <a:r>
              <a:rPr lang="en-US" dirty="0" err="1"/>
              <a:t>inimene</a:t>
            </a:r>
            <a:r>
              <a:rPr lang="en-US" dirty="0"/>
              <a:t> on </a:t>
            </a:r>
            <a:r>
              <a:rPr lang="en-US" dirty="0" err="1"/>
              <a:t>Võru</a:t>
            </a:r>
            <a:r>
              <a:rPr lang="en-US" dirty="0"/>
              <a:t> </a:t>
            </a:r>
            <a:r>
              <a:rPr lang="en-US" dirty="0" err="1"/>
              <a:t>valla</a:t>
            </a:r>
            <a:r>
              <a:rPr lang="en-US" dirty="0"/>
              <a:t> ja </a:t>
            </a:r>
            <a:r>
              <a:rPr lang="en-US" dirty="0" err="1"/>
              <a:t>samuti</a:t>
            </a:r>
            <a:r>
              <a:rPr lang="en-US" dirty="0"/>
              <a:t> </a:t>
            </a:r>
            <a:r>
              <a:rPr lang="en-US" dirty="0" err="1"/>
              <a:t>maakonna</a:t>
            </a:r>
            <a:r>
              <a:rPr lang="en-US" dirty="0"/>
              <a:t> </a:t>
            </a:r>
            <a:r>
              <a:rPr lang="en-US" dirty="0" err="1"/>
              <a:t>väärtuslikeim</a:t>
            </a:r>
            <a:r>
              <a:rPr lang="en-US" dirty="0"/>
              <a:t> </a:t>
            </a:r>
            <a:r>
              <a:rPr lang="en-US" dirty="0" err="1"/>
              <a:t>ressurss</a:t>
            </a:r>
            <a:r>
              <a:rPr lang="en-US" dirty="0"/>
              <a:t>, on </a:t>
            </a:r>
            <a:r>
              <a:rPr lang="en-US" dirty="0" err="1"/>
              <a:t>kujunduse</a:t>
            </a:r>
            <a:r>
              <a:rPr lang="en-US" dirty="0"/>
              <a:t> </a:t>
            </a:r>
            <a:r>
              <a:rPr lang="en-US" dirty="0" err="1"/>
              <a:t>keskseks</a:t>
            </a:r>
            <a:r>
              <a:rPr lang="en-US" dirty="0"/>
              <a:t> </a:t>
            </a:r>
            <a:r>
              <a:rPr lang="en-US" dirty="0" err="1"/>
              <a:t>elemendiks</a:t>
            </a:r>
            <a:r>
              <a:rPr lang="en-US" dirty="0"/>
              <a:t> </a:t>
            </a:r>
            <a:r>
              <a:rPr lang="en-US" dirty="0" err="1"/>
              <a:t>inimesed</a:t>
            </a:r>
            <a:r>
              <a:rPr lang="en-US" dirty="0"/>
              <a:t>. Oma </a:t>
            </a:r>
            <a:r>
              <a:rPr lang="en-US" dirty="0" err="1"/>
              <a:t>igapäeva</a:t>
            </a:r>
            <a:r>
              <a:rPr lang="en-US" dirty="0"/>
              <a:t> </a:t>
            </a:r>
            <a:r>
              <a:rPr lang="en-US" dirty="0" err="1"/>
              <a:t>elus</a:t>
            </a:r>
            <a:r>
              <a:rPr lang="en-US" dirty="0"/>
              <a:t> ja </a:t>
            </a:r>
            <a:r>
              <a:rPr lang="en-US" dirty="0" err="1"/>
              <a:t>toimetamistes</a:t>
            </a:r>
            <a:r>
              <a:rPr lang="en-US" dirty="0"/>
              <a:t>, </a:t>
            </a:r>
            <a:r>
              <a:rPr lang="en-US" dirty="0" err="1"/>
              <a:t>sõna</a:t>
            </a:r>
            <a:r>
              <a:rPr lang="en-US" dirty="0"/>
              <a:t> </a:t>
            </a:r>
            <a:r>
              <a:rPr lang="en-US" dirty="0" err="1"/>
              <a:t>otseses</a:t>
            </a:r>
            <a:r>
              <a:rPr lang="en-US" dirty="0"/>
              <a:t> </a:t>
            </a:r>
            <a:r>
              <a:rPr lang="en-US" dirty="0" err="1"/>
              <a:t>mõttes</a:t>
            </a:r>
            <a:r>
              <a:rPr lang="en-US" dirty="0"/>
              <a:t> </a:t>
            </a:r>
            <a:r>
              <a:rPr lang="en-US" dirty="0" err="1"/>
              <a:t>arusaadavates</a:t>
            </a:r>
            <a:r>
              <a:rPr lang="en-US" dirty="0"/>
              <a:t> </a:t>
            </a:r>
            <a:r>
              <a:rPr lang="en-US" dirty="0" err="1"/>
              <a:t>mustvalgetes</a:t>
            </a:r>
            <a:r>
              <a:rPr lang="en-US" dirty="0"/>
              <a:t> </a:t>
            </a:r>
            <a:r>
              <a:rPr lang="en-US" dirty="0" err="1"/>
              <a:t>situatsioonides</a:t>
            </a:r>
            <a:r>
              <a:rPr lang="en-US" dirty="0"/>
              <a:t>. </a:t>
            </a:r>
            <a:r>
              <a:rPr lang="en-US" dirty="0" err="1"/>
              <a:t>Siitnurgarahva</a:t>
            </a:r>
            <a:r>
              <a:rPr lang="en-US" dirty="0"/>
              <a:t> </a:t>
            </a:r>
            <a:r>
              <a:rPr lang="en-US" dirty="0" err="1"/>
              <a:t>ehedad</a:t>
            </a:r>
            <a:r>
              <a:rPr lang="en-US" dirty="0"/>
              <a:t> </a:t>
            </a:r>
            <a:r>
              <a:rPr lang="en-US" dirty="0" err="1"/>
              <a:t>lood</a:t>
            </a:r>
            <a:r>
              <a:rPr lang="en-US" dirty="0"/>
              <a:t>, mis on </a:t>
            </a:r>
            <a:r>
              <a:rPr lang="en-US" dirty="0" err="1"/>
              <a:t>põimitud</a:t>
            </a:r>
            <a:r>
              <a:rPr lang="en-US" dirty="0"/>
              <a:t> </a:t>
            </a:r>
            <a:r>
              <a:rPr lang="en-US" dirty="0" err="1"/>
              <a:t>ühispeatuste</a:t>
            </a:r>
            <a:r>
              <a:rPr lang="en-US" dirty="0"/>
              <a:t> ja </a:t>
            </a:r>
            <a:r>
              <a:rPr lang="en-US" dirty="0" err="1"/>
              <a:t>bussiliikluse</a:t>
            </a:r>
            <a:r>
              <a:rPr lang="en-US" dirty="0"/>
              <a:t> </a:t>
            </a:r>
            <a:r>
              <a:rPr lang="en-US" dirty="0" err="1"/>
              <a:t>teemadega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kukuvad</a:t>
            </a:r>
            <a:r>
              <a:rPr lang="en-US" dirty="0"/>
              <a:t> </a:t>
            </a:r>
            <a:r>
              <a:rPr lang="en-US" dirty="0" err="1"/>
              <a:t>võrukeelse</a:t>
            </a:r>
            <a:r>
              <a:rPr lang="en-US" dirty="0"/>
              <a:t> </a:t>
            </a:r>
            <a:r>
              <a:rPr lang="en-US" dirty="0" err="1"/>
              <a:t>dialoogina</a:t>
            </a:r>
            <a:r>
              <a:rPr lang="en-US" dirty="0"/>
              <a:t> </a:t>
            </a:r>
            <a:r>
              <a:rPr lang="en-US" dirty="0" err="1"/>
              <a:t>mõnikord</a:t>
            </a:r>
            <a:r>
              <a:rPr lang="en-US" dirty="0"/>
              <a:t> </a:t>
            </a:r>
            <a:r>
              <a:rPr lang="en-US" dirty="0" err="1"/>
              <a:t>täiesti</a:t>
            </a:r>
            <a:r>
              <a:rPr lang="en-US" dirty="0"/>
              <a:t> </a:t>
            </a:r>
            <a:r>
              <a:rPr lang="en-US" dirty="0" err="1"/>
              <a:t>tahtmatult</a:t>
            </a:r>
            <a:r>
              <a:rPr lang="en-US" dirty="0"/>
              <a:t> </a:t>
            </a:r>
            <a:r>
              <a:rPr lang="en-US" dirty="0" err="1"/>
              <a:t>naljakatena</a:t>
            </a:r>
            <a:r>
              <a:rPr lang="en-US" dirty="0"/>
              <a:t> </a:t>
            </a:r>
            <a:r>
              <a:rPr lang="en-US" dirty="0" err="1"/>
              <a:t>välja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57136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1D811FF-12F3-48BF-922D-452448EA1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Kaasnevad</a:t>
            </a:r>
            <a:r>
              <a:rPr lang="en-US" dirty="0"/>
              <a:t> </a:t>
            </a:r>
            <a:r>
              <a:rPr lang="en-US" dirty="0" err="1"/>
              <a:t>väärtused</a:t>
            </a:r>
            <a:r>
              <a:rPr lang="en-US" dirty="0"/>
              <a:t> ja </a:t>
            </a:r>
            <a:r>
              <a:rPr lang="en-US" dirty="0" err="1"/>
              <a:t>eelised</a:t>
            </a:r>
            <a:r>
              <a:rPr lang="en-US" dirty="0"/>
              <a:t> 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59D52F5F-EC20-4914-986E-E2392CDA1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err="1"/>
              <a:t>Kujundusidee</a:t>
            </a:r>
            <a:r>
              <a:rPr lang="en-US" dirty="0"/>
              <a:t> </a:t>
            </a:r>
            <a:r>
              <a:rPr lang="en-US" dirty="0" err="1"/>
              <a:t>pakub</a:t>
            </a:r>
            <a:r>
              <a:rPr lang="en-US" dirty="0"/>
              <a:t> </a:t>
            </a:r>
            <a:r>
              <a:rPr lang="en-US" dirty="0" err="1"/>
              <a:t>lisaks</a:t>
            </a:r>
            <a:r>
              <a:rPr lang="en-US" dirty="0"/>
              <a:t> </a:t>
            </a:r>
            <a:r>
              <a:rPr lang="en-US" dirty="0" err="1"/>
              <a:t>taieseks</a:t>
            </a:r>
            <a:r>
              <a:rPr lang="en-US" dirty="0"/>
              <a:t> </a:t>
            </a:r>
            <a:r>
              <a:rPr lang="en-US" dirty="0" err="1"/>
              <a:t>olemisele</a:t>
            </a:r>
            <a:r>
              <a:rPr lang="en-US" dirty="0"/>
              <a:t> </a:t>
            </a:r>
            <a:r>
              <a:rPr lang="en-US" dirty="0" err="1"/>
              <a:t>praktilist</a:t>
            </a:r>
            <a:r>
              <a:rPr lang="en-US" dirty="0"/>
              <a:t> </a:t>
            </a:r>
            <a:r>
              <a:rPr lang="en-US" dirty="0" err="1"/>
              <a:t>lisaväärtust</a:t>
            </a:r>
            <a:r>
              <a:rPr lang="en-US" dirty="0"/>
              <a:t> </a:t>
            </a:r>
            <a:r>
              <a:rPr lang="en-US" dirty="0" err="1"/>
              <a:t>mitmete</a:t>
            </a:r>
            <a:r>
              <a:rPr lang="en-US" dirty="0"/>
              <a:t> </a:t>
            </a:r>
            <a:r>
              <a:rPr lang="en-US" dirty="0" err="1"/>
              <a:t>omaduste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kasuteguritega</a:t>
            </a:r>
            <a:r>
              <a:rPr lang="en-US" dirty="0"/>
              <a:t>: </a:t>
            </a:r>
          </a:p>
          <a:p>
            <a:pPr>
              <a:buFontTx/>
              <a:buChar char="-"/>
            </a:pPr>
            <a:r>
              <a:rPr lang="en-US" dirty="0" err="1"/>
              <a:t>Kuumal</a:t>
            </a:r>
            <a:r>
              <a:rPr lang="en-US" dirty="0"/>
              <a:t> </a:t>
            </a:r>
            <a:r>
              <a:rPr lang="en-US" dirty="0" err="1"/>
              <a:t>suvepäeval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tõmba</a:t>
            </a:r>
            <a:r>
              <a:rPr lang="en-US" dirty="0"/>
              <a:t> </a:t>
            </a:r>
            <a:r>
              <a:rPr lang="en-US" dirty="0" err="1"/>
              <a:t>valgel</a:t>
            </a:r>
            <a:r>
              <a:rPr lang="en-US" dirty="0"/>
              <a:t> </a:t>
            </a:r>
            <a:r>
              <a:rPr lang="en-US" dirty="0" err="1"/>
              <a:t>taustal</a:t>
            </a:r>
            <a:r>
              <a:rPr lang="en-US" dirty="0"/>
              <a:t> </a:t>
            </a:r>
            <a:r>
              <a:rPr lang="en-US" dirty="0" err="1"/>
              <a:t>ootekoja</a:t>
            </a:r>
            <a:r>
              <a:rPr lang="en-US" dirty="0"/>
              <a:t> </a:t>
            </a:r>
            <a:r>
              <a:rPr lang="en-US" dirty="0" err="1"/>
              <a:t>sisesein</a:t>
            </a:r>
            <a:r>
              <a:rPr lang="en-US" dirty="0"/>
              <a:t> </a:t>
            </a:r>
            <a:r>
              <a:rPr lang="en-US" dirty="0" err="1"/>
              <a:t>ebamugavalt</a:t>
            </a:r>
            <a:r>
              <a:rPr lang="en-US" dirty="0"/>
              <a:t> </a:t>
            </a:r>
            <a:r>
              <a:rPr lang="en-US" dirty="0" err="1"/>
              <a:t>lõõskavat</a:t>
            </a:r>
            <a:r>
              <a:rPr lang="en-US" dirty="0"/>
              <a:t> </a:t>
            </a:r>
            <a:r>
              <a:rPr lang="en-US" dirty="0" err="1"/>
              <a:t>päikest</a:t>
            </a:r>
            <a:r>
              <a:rPr lang="en-US" dirty="0"/>
              <a:t> </a:t>
            </a:r>
            <a:r>
              <a:rPr lang="en-US" dirty="0" err="1"/>
              <a:t>ligi</a:t>
            </a:r>
            <a:r>
              <a:rPr lang="en-US" dirty="0"/>
              <a:t> </a:t>
            </a:r>
            <a:r>
              <a:rPr lang="en-US" dirty="0" err="1"/>
              <a:t>niipalju</a:t>
            </a:r>
            <a:r>
              <a:rPr lang="en-US" dirty="0"/>
              <a:t>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tume</a:t>
            </a:r>
            <a:r>
              <a:rPr lang="en-US" dirty="0"/>
              <a:t> sein, </a:t>
            </a:r>
            <a:r>
              <a:rPr lang="en-US" dirty="0" err="1"/>
              <a:t>andes</a:t>
            </a:r>
            <a:r>
              <a:rPr lang="en-US" dirty="0"/>
              <a:t> </a:t>
            </a:r>
            <a:r>
              <a:rPr lang="en-US" dirty="0" err="1"/>
              <a:t>meeldivat</a:t>
            </a:r>
            <a:r>
              <a:rPr lang="en-US" dirty="0"/>
              <a:t> </a:t>
            </a:r>
            <a:r>
              <a:rPr lang="en-US" dirty="0" err="1"/>
              <a:t>peavarju</a:t>
            </a:r>
            <a:r>
              <a:rPr lang="en-US" dirty="0"/>
              <a:t> </a:t>
            </a:r>
            <a:r>
              <a:rPr lang="en-US" dirty="0" err="1"/>
              <a:t>keskpäevase</a:t>
            </a:r>
            <a:r>
              <a:rPr lang="en-US" dirty="0"/>
              <a:t> </a:t>
            </a:r>
            <a:r>
              <a:rPr lang="en-US" dirty="0" err="1"/>
              <a:t>päikesekiirguse</a:t>
            </a:r>
            <a:r>
              <a:rPr lang="en-US" dirty="0"/>
              <a:t> </a:t>
            </a:r>
            <a:r>
              <a:rPr lang="en-US" dirty="0" err="1"/>
              <a:t>eest</a:t>
            </a:r>
            <a:r>
              <a:rPr lang="en-US" dirty="0"/>
              <a:t>. </a:t>
            </a:r>
          </a:p>
          <a:p>
            <a:pPr>
              <a:buFontTx/>
              <a:buChar char="-"/>
            </a:pPr>
            <a:r>
              <a:rPr lang="en-US" dirty="0"/>
              <a:t> Hele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taust</a:t>
            </a:r>
            <a:r>
              <a:rPr lang="en-US" dirty="0"/>
              <a:t> </a:t>
            </a:r>
            <a:r>
              <a:rPr lang="en-US" dirty="0" err="1"/>
              <a:t>teeb</a:t>
            </a:r>
            <a:r>
              <a:rPr lang="en-US" dirty="0"/>
              <a:t> </a:t>
            </a:r>
            <a:r>
              <a:rPr lang="en-US" dirty="0" err="1"/>
              <a:t>ootekoja</a:t>
            </a:r>
            <a:r>
              <a:rPr lang="en-US" dirty="0"/>
              <a:t> </a:t>
            </a:r>
            <a:r>
              <a:rPr lang="en-US" dirty="0" err="1"/>
              <a:t>rõõmsamaks</a:t>
            </a:r>
            <a:r>
              <a:rPr lang="en-US" dirty="0"/>
              <a:t> ja </a:t>
            </a:r>
            <a:r>
              <a:rPr lang="en-US" dirty="0" err="1"/>
              <a:t>valgemaks</a:t>
            </a:r>
            <a:r>
              <a:rPr lang="en-US" dirty="0"/>
              <a:t>, </a:t>
            </a:r>
            <a:r>
              <a:rPr lang="en-US" dirty="0" err="1"/>
              <a:t>pakkudes</a:t>
            </a:r>
            <a:r>
              <a:rPr lang="en-US" dirty="0"/>
              <a:t> </a:t>
            </a:r>
            <a:r>
              <a:rPr lang="en-US" dirty="0" err="1"/>
              <a:t>hämaral</a:t>
            </a:r>
            <a:r>
              <a:rPr lang="en-US" dirty="0"/>
              <a:t> </a:t>
            </a:r>
            <a:r>
              <a:rPr lang="en-US" dirty="0" err="1"/>
              <a:t>ajal</a:t>
            </a:r>
            <a:r>
              <a:rPr lang="en-US" dirty="0"/>
              <a:t> </a:t>
            </a:r>
            <a:r>
              <a:rPr lang="en-US" dirty="0" err="1"/>
              <a:t>mõnusat</a:t>
            </a:r>
            <a:r>
              <a:rPr lang="en-US" dirty="0"/>
              <a:t> </a:t>
            </a:r>
            <a:r>
              <a:rPr lang="en-US" dirty="0" err="1"/>
              <a:t>äraolemist</a:t>
            </a:r>
            <a:r>
              <a:rPr lang="en-US" dirty="0"/>
              <a:t>. </a:t>
            </a:r>
            <a:r>
              <a:rPr lang="en-US" dirty="0" err="1"/>
              <a:t>Helgemal</a:t>
            </a:r>
            <a:r>
              <a:rPr lang="en-US" dirty="0"/>
              <a:t> </a:t>
            </a:r>
            <a:r>
              <a:rPr lang="en-US" dirty="0" err="1"/>
              <a:t>taustal</a:t>
            </a:r>
            <a:r>
              <a:rPr lang="en-US" dirty="0"/>
              <a:t> </a:t>
            </a:r>
            <a:r>
              <a:rPr lang="en-US" dirty="0" err="1"/>
              <a:t>ootaja</a:t>
            </a:r>
            <a:r>
              <a:rPr lang="en-US" dirty="0"/>
              <a:t> </a:t>
            </a:r>
            <a:r>
              <a:rPr lang="en-US" dirty="0" err="1"/>
              <a:t>paistab</a:t>
            </a:r>
            <a:r>
              <a:rPr lang="en-US" dirty="0"/>
              <a:t> ka </a:t>
            </a:r>
            <a:r>
              <a:rPr lang="en-US" dirty="0" err="1"/>
              <a:t>bussijuhile</a:t>
            </a:r>
            <a:r>
              <a:rPr lang="en-US" dirty="0"/>
              <a:t> </a:t>
            </a:r>
            <a:r>
              <a:rPr lang="en-US" dirty="0" err="1"/>
              <a:t>paremini</a:t>
            </a:r>
            <a:r>
              <a:rPr lang="en-US" dirty="0"/>
              <a:t> </a:t>
            </a:r>
            <a:r>
              <a:rPr lang="en-US" dirty="0" err="1"/>
              <a:t>kätte</a:t>
            </a:r>
            <a:r>
              <a:rPr lang="en-US" dirty="0"/>
              <a:t>, </a:t>
            </a:r>
            <a:r>
              <a:rPr lang="en-US" dirty="0" err="1"/>
              <a:t>tagades</a:t>
            </a:r>
            <a:r>
              <a:rPr lang="en-US" dirty="0"/>
              <a:t> </a:t>
            </a:r>
            <a:r>
              <a:rPr lang="en-US" dirty="0" err="1"/>
              <a:t>reisijale</a:t>
            </a:r>
            <a:r>
              <a:rPr lang="en-US" dirty="0"/>
              <a:t> </a:t>
            </a:r>
            <a:r>
              <a:rPr lang="en-US" dirty="0" err="1"/>
              <a:t>sõiduki</a:t>
            </a:r>
            <a:r>
              <a:rPr lang="en-US" dirty="0"/>
              <a:t> </a:t>
            </a:r>
            <a:r>
              <a:rPr lang="en-US" dirty="0" err="1"/>
              <a:t>saabudes</a:t>
            </a:r>
            <a:r>
              <a:rPr lang="en-US" dirty="0"/>
              <a:t> </a:t>
            </a:r>
            <a:r>
              <a:rPr lang="en-US" dirty="0" err="1"/>
              <a:t>turvalisema</a:t>
            </a:r>
            <a:r>
              <a:rPr lang="en-US" dirty="0"/>
              <a:t> </a:t>
            </a:r>
            <a:r>
              <a:rPr lang="en-US" dirty="0" err="1"/>
              <a:t>keskkonna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err="1"/>
              <a:t>Piltidega</a:t>
            </a:r>
            <a:r>
              <a:rPr lang="en-US" dirty="0"/>
              <a:t> </a:t>
            </a:r>
            <a:r>
              <a:rPr lang="en-US" dirty="0" err="1"/>
              <a:t>käib</a:t>
            </a:r>
            <a:r>
              <a:rPr lang="en-US" dirty="0"/>
              <a:t> </a:t>
            </a:r>
            <a:r>
              <a:rPr lang="en-US" dirty="0" err="1"/>
              <a:t>kaasas</a:t>
            </a:r>
            <a:r>
              <a:rPr lang="en-US" dirty="0"/>
              <a:t> </a:t>
            </a:r>
            <a:r>
              <a:rPr lang="en-US" dirty="0" err="1"/>
              <a:t>hariv</a:t>
            </a:r>
            <a:r>
              <a:rPr lang="en-US" dirty="0"/>
              <a:t> moment. </a:t>
            </a:r>
            <a:r>
              <a:rPr lang="en-US" dirty="0" err="1"/>
              <a:t>Bussidega</a:t>
            </a:r>
            <a:r>
              <a:rPr lang="en-US" dirty="0"/>
              <a:t> </a:t>
            </a:r>
            <a:r>
              <a:rPr lang="en-US" dirty="0" err="1"/>
              <a:t>liigub</a:t>
            </a:r>
            <a:r>
              <a:rPr lang="en-US" dirty="0"/>
              <a:t> </a:t>
            </a:r>
            <a:r>
              <a:rPr lang="en-US" dirty="0" err="1"/>
              <a:t>ringi</a:t>
            </a:r>
            <a:r>
              <a:rPr lang="en-US" dirty="0"/>
              <a:t> </a:t>
            </a:r>
            <a:r>
              <a:rPr lang="en-US" dirty="0" err="1"/>
              <a:t>arvestatav</a:t>
            </a:r>
            <a:r>
              <a:rPr lang="en-US" dirty="0"/>
              <a:t> hulk </a:t>
            </a:r>
            <a:r>
              <a:rPr lang="en-US" dirty="0" err="1"/>
              <a:t>kooliõpilasi</a:t>
            </a:r>
            <a:r>
              <a:rPr lang="en-US" dirty="0"/>
              <a:t>, </a:t>
            </a:r>
            <a:r>
              <a:rPr lang="en-US" dirty="0" err="1"/>
              <a:t>kelle</a:t>
            </a:r>
            <a:r>
              <a:rPr lang="en-US" dirty="0"/>
              <a:t> </a:t>
            </a:r>
            <a:r>
              <a:rPr lang="en-US" dirty="0" err="1"/>
              <a:t>kohaliku</a:t>
            </a:r>
            <a:r>
              <a:rPr lang="en-US" dirty="0"/>
              <a:t> </a:t>
            </a:r>
            <a:r>
              <a:rPr lang="en-US" dirty="0" err="1"/>
              <a:t>murde</a:t>
            </a:r>
            <a:r>
              <a:rPr lang="en-US" dirty="0"/>
              <a:t> </a:t>
            </a:r>
            <a:r>
              <a:rPr lang="en-US" dirty="0" err="1"/>
              <a:t>oskust</a:t>
            </a:r>
            <a:r>
              <a:rPr lang="en-US" dirty="0"/>
              <a:t> </a:t>
            </a:r>
            <a:r>
              <a:rPr lang="en-US" dirty="0" err="1"/>
              <a:t>aitavad</a:t>
            </a:r>
            <a:r>
              <a:rPr lang="en-US" dirty="0"/>
              <a:t> </a:t>
            </a:r>
            <a:r>
              <a:rPr lang="en-US" dirty="0" err="1"/>
              <a:t>kujundustel</a:t>
            </a:r>
            <a:r>
              <a:rPr lang="en-US" dirty="0"/>
              <a:t> </a:t>
            </a:r>
            <a:r>
              <a:rPr lang="en-US" dirty="0" err="1"/>
              <a:t>loodud</a:t>
            </a:r>
            <a:r>
              <a:rPr lang="en-US" dirty="0"/>
              <a:t> </a:t>
            </a:r>
            <a:r>
              <a:rPr lang="en-US" dirty="0" err="1"/>
              <a:t>tekstid</a:t>
            </a:r>
            <a:r>
              <a:rPr lang="en-US" dirty="0"/>
              <a:t> </a:t>
            </a:r>
            <a:r>
              <a:rPr lang="en-US" dirty="0" err="1"/>
              <a:t>parendada</a:t>
            </a:r>
            <a:r>
              <a:rPr lang="en-US" dirty="0"/>
              <a:t>, </a:t>
            </a:r>
            <a:r>
              <a:rPr lang="en-US" dirty="0" err="1"/>
              <a:t>tehes</a:t>
            </a:r>
            <a:r>
              <a:rPr lang="en-US" dirty="0"/>
              <a:t> </a:t>
            </a:r>
            <a:r>
              <a:rPr lang="en-US" dirty="0" err="1"/>
              <a:t>märkamatu</a:t>
            </a:r>
            <a:r>
              <a:rPr lang="en-US" dirty="0"/>
              <a:t> </a:t>
            </a:r>
            <a:r>
              <a:rPr lang="en-US" dirty="0" err="1"/>
              <a:t>õppimisprotsessi</a:t>
            </a:r>
            <a:r>
              <a:rPr lang="en-US" dirty="0"/>
              <a:t> </a:t>
            </a:r>
            <a:r>
              <a:rPr lang="en-US" dirty="0" err="1"/>
              <a:t>neile</a:t>
            </a:r>
            <a:r>
              <a:rPr lang="en-US" dirty="0"/>
              <a:t> </a:t>
            </a:r>
            <a:r>
              <a:rPr lang="en-US" dirty="0" err="1"/>
              <a:t>lõbusamaks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luues</a:t>
            </a:r>
            <a:r>
              <a:rPr lang="en-US" dirty="0"/>
              <a:t> </a:t>
            </a:r>
            <a:r>
              <a:rPr lang="en-US" dirty="0" err="1"/>
              <a:t>eeldused</a:t>
            </a:r>
            <a:r>
              <a:rPr lang="en-US" dirty="0"/>
              <a:t> </a:t>
            </a:r>
            <a:r>
              <a:rPr lang="en-US" dirty="0" err="1"/>
              <a:t>paigapealse</a:t>
            </a:r>
            <a:r>
              <a:rPr lang="en-US" dirty="0"/>
              <a:t> </a:t>
            </a:r>
            <a:r>
              <a:rPr lang="en-US" dirty="0" err="1"/>
              <a:t>keele</a:t>
            </a:r>
            <a:r>
              <a:rPr lang="en-US" dirty="0"/>
              <a:t> </a:t>
            </a:r>
            <a:r>
              <a:rPr lang="en-US" dirty="0" err="1"/>
              <a:t>säilimiseks</a:t>
            </a:r>
            <a:r>
              <a:rPr lang="en-US" dirty="0"/>
              <a:t>. </a:t>
            </a:r>
          </a:p>
          <a:p>
            <a:pPr>
              <a:buFontTx/>
              <a:buChar char="-"/>
            </a:pPr>
            <a:r>
              <a:rPr lang="en-US" dirty="0" err="1"/>
              <a:t>Võrumaal</a:t>
            </a:r>
            <a:r>
              <a:rPr lang="en-US" dirty="0"/>
              <a:t> on </a:t>
            </a:r>
            <a:r>
              <a:rPr lang="en-US" dirty="0" err="1"/>
              <a:t>huumor</a:t>
            </a:r>
            <a:r>
              <a:rPr lang="en-US" dirty="0"/>
              <a:t> </a:t>
            </a:r>
            <a:r>
              <a:rPr lang="en-US" dirty="0" err="1"/>
              <a:t>olnud</a:t>
            </a:r>
            <a:r>
              <a:rPr lang="en-US" dirty="0"/>
              <a:t> </a:t>
            </a:r>
            <a:r>
              <a:rPr lang="en-US" dirty="0" err="1"/>
              <a:t>alati</a:t>
            </a:r>
            <a:r>
              <a:rPr lang="en-US" dirty="0"/>
              <a:t> </a:t>
            </a:r>
            <a:r>
              <a:rPr lang="en-US" dirty="0" err="1"/>
              <a:t>hinnatud</a:t>
            </a:r>
            <a:r>
              <a:rPr lang="en-US" dirty="0"/>
              <a:t> </a:t>
            </a:r>
            <a:r>
              <a:rPr lang="en-US" dirty="0" err="1"/>
              <a:t>leivakõrvane</a:t>
            </a:r>
            <a:r>
              <a:rPr lang="en-US" dirty="0"/>
              <a:t>. </a:t>
            </a:r>
            <a:r>
              <a:rPr lang="en-US" dirty="0" err="1"/>
              <a:t>Nali</a:t>
            </a:r>
            <a:r>
              <a:rPr lang="en-US" dirty="0"/>
              <a:t> ja </a:t>
            </a:r>
            <a:r>
              <a:rPr lang="en-US" dirty="0" err="1"/>
              <a:t>naer</a:t>
            </a:r>
            <a:r>
              <a:rPr lang="en-US" dirty="0"/>
              <a:t> on </a:t>
            </a:r>
            <a:r>
              <a:rPr lang="en-US" dirty="0" err="1"/>
              <a:t>tänapäeval</a:t>
            </a:r>
            <a:r>
              <a:rPr lang="en-US" dirty="0"/>
              <a:t> </a:t>
            </a:r>
            <a:r>
              <a:rPr lang="en-US" dirty="0" err="1"/>
              <a:t>tuntud</a:t>
            </a:r>
            <a:r>
              <a:rPr lang="en-US" dirty="0"/>
              <a:t> </a:t>
            </a:r>
            <a:r>
              <a:rPr lang="en-US" dirty="0" err="1"/>
              <a:t>ravim</a:t>
            </a:r>
            <a:r>
              <a:rPr lang="en-US" dirty="0"/>
              <a:t>, </a:t>
            </a:r>
            <a:r>
              <a:rPr lang="en-US" dirty="0" err="1"/>
              <a:t>olles</a:t>
            </a:r>
            <a:r>
              <a:rPr lang="en-US" dirty="0"/>
              <a:t> </a:t>
            </a:r>
            <a:r>
              <a:rPr lang="en-US" dirty="0" err="1"/>
              <a:t>kasulik</a:t>
            </a:r>
            <a:r>
              <a:rPr lang="en-US" dirty="0"/>
              <a:t> </a:t>
            </a:r>
            <a:r>
              <a:rPr lang="en-US" dirty="0" err="1"/>
              <a:t>tervisele</a:t>
            </a:r>
            <a:r>
              <a:rPr lang="en-US" dirty="0"/>
              <a:t>. </a:t>
            </a:r>
            <a:r>
              <a:rPr lang="en-US" dirty="0" err="1"/>
              <a:t>Erinevad</a:t>
            </a:r>
            <a:r>
              <a:rPr lang="en-US" dirty="0"/>
              <a:t> </a:t>
            </a:r>
            <a:r>
              <a:rPr lang="en-US" dirty="0" err="1"/>
              <a:t>teadusuuringud</a:t>
            </a:r>
            <a:r>
              <a:rPr lang="en-US" dirty="0"/>
              <a:t> </a:t>
            </a:r>
            <a:r>
              <a:rPr lang="en-US" dirty="0" err="1"/>
              <a:t>näitavad</a:t>
            </a:r>
            <a:r>
              <a:rPr lang="en-US" dirty="0"/>
              <a:t>, et </a:t>
            </a:r>
            <a:r>
              <a:rPr lang="en-US" dirty="0" err="1"/>
              <a:t>südamest</a:t>
            </a:r>
            <a:r>
              <a:rPr lang="en-US" dirty="0"/>
              <a:t> </a:t>
            </a:r>
            <a:r>
              <a:rPr lang="en-US" dirty="0" err="1"/>
              <a:t>tulnud</a:t>
            </a:r>
            <a:r>
              <a:rPr lang="en-US" dirty="0"/>
              <a:t> </a:t>
            </a:r>
            <a:r>
              <a:rPr lang="en-US" dirty="0" err="1"/>
              <a:t>naer</a:t>
            </a:r>
            <a:r>
              <a:rPr lang="en-US" dirty="0"/>
              <a:t> </a:t>
            </a:r>
            <a:r>
              <a:rPr lang="en-US" dirty="0" err="1"/>
              <a:t>aitab</a:t>
            </a:r>
            <a:r>
              <a:rPr lang="en-US" dirty="0"/>
              <a:t> </a:t>
            </a:r>
            <a:r>
              <a:rPr lang="en-US" dirty="0" err="1"/>
              <a:t>vabaneda</a:t>
            </a:r>
            <a:r>
              <a:rPr lang="en-US" dirty="0"/>
              <a:t> </a:t>
            </a:r>
            <a:r>
              <a:rPr lang="en-US" dirty="0" err="1"/>
              <a:t>stressist</a:t>
            </a:r>
            <a:r>
              <a:rPr lang="en-US" dirty="0"/>
              <a:t>, </a:t>
            </a:r>
            <a:r>
              <a:rPr lang="en-US" dirty="0" err="1"/>
              <a:t>tõstab</a:t>
            </a:r>
            <a:r>
              <a:rPr lang="en-US" dirty="0"/>
              <a:t> </a:t>
            </a:r>
            <a:r>
              <a:rPr lang="en-US" dirty="0" err="1"/>
              <a:t>tööefektiivsust</a:t>
            </a:r>
            <a:r>
              <a:rPr lang="en-US" dirty="0"/>
              <a:t> ja </a:t>
            </a:r>
            <a:r>
              <a:rPr lang="en-US" dirty="0" err="1"/>
              <a:t>vähendab</a:t>
            </a:r>
            <a:r>
              <a:rPr lang="en-US" dirty="0"/>
              <a:t> </a:t>
            </a:r>
            <a:r>
              <a:rPr lang="en-US" dirty="0" err="1"/>
              <a:t>südmeveresoonkonnahaiguste</a:t>
            </a:r>
            <a:r>
              <a:rPr lang="en-US" dirty="0"/>
              <a:t> </a:t>
            </a:r>
            <a:r>
              <a:rPr lang="en-US" dirty="0" err="1"/>
              <a:t>riski</a:t>
            </a:r>
            <a:r>
              <a:rPr lang="en-US" dirty="0"/>
              <a:t>. </a:t>
            </a:r>
            <a:r>
              <a:rPr lang="en-US" dirty="0" err="1"/>
              <a:t>Hea</a:t>
            </a:r>
            <a:r>
              <a:rPr lang="en-US" dirty="0"/>
              <a:t> </a:t>
            </a:r>
            <a:r>
              <a:rPr lang="en-US" dirty="0" err="1"/>
              <a:t>tujuga</a:t>
            </a:r>
            <a:r>
              <a:rPr lang="en-US" dirty="0"/>
              <a:t> </a:t>
            </a:r>
            <a:r>
              <a:rPr lang="en-US" dirty="0" err="1"/>
              <a:t>läheb</a:t>
            </a:r>
            <a:r>
              <a:rPr lang="en-US" dirty="0"/>
              <a:t> </a:t>
            </a:r>
            <a:r>
              <a:rPr lang="en-US" dirty="0" err="1"/>
              <a:t>töö</a:t>
            </a:r>
            <a:r>
              <a:rPr lang="en-US" dirty="0"/>
              <a:t> </a:t>
            </a:r>
            <a:r>
              <a:rPr lang="en-US" dirty="0" err="1"/>
              <a:t>ludinal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mured</a:t>
            </a:r>
            <a:r>
              <a:rPr lang="en-US" dirty="0"/>
              <a:t> </a:t>
            </a:r>
            <a:r>
              <a:rPr lang="en-US" dirty="0" err="1"/>
              <a:t>ununevad</a:t>
            </a:r>
            <a:r>
              <a:rPr lang="en-US" dirty="0"/>
              <a:t>. Me </a:t>
            </a:r>
            <a:r>
              <a:rPr lang="en-US" dirty="0" err="1"/>
              <a:t>kõik</a:t>
            </a:r>
            <a:r>
              <a:rPr lang="en-US" dirty="0"/>
              <a:t> </a:t>
            </a:r>
            <a:r>
              <a:rPr lang="en-US" dirty="0" err="1"/>
              <a:t>saame</a:t>
            </a:r>
            <a:r>
              <a:rPr lang="en-US" dirty="0"/>
              <a:t> </a:t>
            </a:r>
            <a:r>
              <a:rPr lang="en-US" dirty="0" err="1"/>
              <a:t>aru</a:t>
            </a:r>
            <a:r>
              <a:rPr lang="en-US" dirty="0"/>
              <a:t>, et </a:t>
            </a:r>
            <a:r>
              <a:rPr lang="en-US" dirty="0" err="1"/>
              <a:t>rahva</a:t>
            </a:r>
            <a:r>
              <a:rPr lang="en-US" dirty="0"/>
              <a:t> </a:t>
            </a:r>
            <a:r>
              <a:rPr lang="en-US" dirty="0" err="1"/>
              <a:t>tervise</a:t>
            </a:r>
            <a:r>
              <a:rPr lang="en-US" dirty="0"/>
              <a:t> </a:t>
            </a:r>
            <a:r>
              <a:rPr lang="en-US" dirty="0" err="1"/>
              <a:t>hoidmine</a:t>
            </a:r>
            <a:r>
              <a:rPr lang="en-US" dirty="0"/>
              <a:t> on </a:t>
            </a:r>
            <a:r>
              <a:rPr lang="en-US" dirty="0" err="1"/>
              <a:t>Võrumaa</a:t>
            </a:r>
            <a:r>
              <a:rPr lang="en-US" dirty="0"/>
              <a:t> </a:t>
            </a:r>
            <a:r>
              <a:rPr lang="en-US" dirty="0" err="1"/>
              <a:t>jätkusuutliku</a:t>
            </a:r>
            <a:r>
              <a:rPr lang="en-US" dirty="0"/>
              <a:t> </a:t>
            </a:r>
            <a:r>
              <a:rPr lang="en-US" dirty="0" err="1"/>
              <a:t>arengu</a:t>
            </a:r>
            <a:r>
              <a:rPr lang="en-US" dirty="0"/>
              <a:t> </a:t>
            </a:r>
            <a:r>
              <a:rPr lang="en-US" dirty="0" err="1"/>
              <a:t>kontekstis</a:t>
            </a:r>
            <a:r>
              <a:rPr lang="en-US" dirty="0"/>
              <a:t> </a:t>
            </a:r>
            <a:r>
              <a:rPr lang="en-US" dirty="0" err="1"/>
              <a:t>äärmiselt</a:t>
            </a:r>
            <a:r>
              <a:rPr lang="en-US" dirty="0"/>
              <a:t> </a:t>
            </a:r>
            <a:r>
              <a:rPr lang="en-US" dirty="0" err="1"/>
              <a:t>oluline</a:t>
            </a:r>
            <a:r>
              <a:rPr lang="en-US" dirty="0"/>
              <a:t>. </a:t>
            </a:r>
            <a:r>
              <a:rPr lang="en-US" dirty="0" err="1"/>
              <a:t>Koostatud</a:t>
            </a:r>
            <a:r>
              <a:rPr lang="en-US" dirty="0"/>
              <a:t> </a:t>
            </a:r>
            <a:r>
              <a:rPr lang="en-US" dirty="0" err="1"/>
              <a:t>visuaalid</a:t>
            </a:r>
            <a:r>
              <a:rPr lang="en-US" dirty="0"/>
              <a:t> </a:t>
            </a:r>
            <a:r>
              <a:rPr lang="en-US" dirty="0" err="1"/>
              <a:t>toetavad</a:t>
            </a:r>
            <a:r>
              <a:rPr lang="en-US" dirty="0"/>
              <a:t> </a:t>
            </a:r>
            <a:r>
              <a:rPr lang="en-US" dirty="0" err="1"/>
              <a:t>antud</a:t>
            </a:r>
            <a:r>
              <a:rPr lang="en-US" dirty="0"/>
              <a:t> </a:t>
            </a:r>
            <a:r>
              <a:rPr lang="en-US" dirty="0" err="1"/>
              <a:t>teemat</a:t>
            </a:r>
            <a:r>
              <a:rPr lang="en-US" dirty="0"/>
              <a:t> </a:t>
            </a:r>
            <a:r>
              <a:rPr lang="en-US" dirty="0" err="1"/>
              <a:t>eesmärgipäraselt</a:t>
            </a:r>
            <a:r>
              <a:rPr lang="en-US" dirty="0"/>
              <a:t>. </a:t>
            </a:r>
          </a:p>
          <a:p>
            <a:pPr>
              <a:buFontTx/>
              <a:buChar char="-"/>
            </a:pPr>
            <a:r>
              <a:rPr lang="en-US" dirty="0" err="1"/>
              <a:t>Analoogseid</a:t>
            </a:r>
            <a:r>
              <a:rPr lang="en-US" dirty="0"/>
              <a:t> </a:t>
            </a:r>
            <a:r>
              <a:rPr lang="en-US" dirty="0" err="1"/>
              <a:t>bussiootepaviljonide</a:t>
            </a:r>
            <a:r>
              <a:rPr lang="en-US" dirty="0"/>
              <a:t> </a:t>
            </a:r>
            <a:r>
              <a:rPr lang="en-US" dirty="0" err="1"/>
              <a:t>kujundusi</a:t>
            </a:r>
            <a:r>
              <a:rPr lang="en-US" dirty="0"/>
              <a:t> pole </a:t>
            </a:r>
            <a:r>
              <a:rPr lang="en-US" dirty="0" err="1"/>
              <a:t>autor</a:t>
            </a:r>
            <a:r>
              <a:rPr lang="en-US" dirty="0"/>
              <a:t> </a:t>
            </a:r>
            <a:r>
              <a:rPr lang="en-US" dirty="0" err="1"/>
              <a:t>märganud</a:t>
            </a:r>
            <a:r>
              <a:rPr lang="en-US" dirty="0"/>
              <a:t> </a:t>
            </a:r>
            <a:r>
              <a:rPr lang="en-US" dirty="0" err="1"/>
              <a:t>kusagil</a:t>
            </a:r>
            <a:r>
              <a:rPr lang="en-US" dirty="0"/>
              <a:t> </a:t>
            </a:r>
            <a:r>
              <a:rPr lang="en-US" dirty="0" err="1"/>
              <a:t>Eestis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 </a:t>
            </a:r>
            <a:r>
              <a:rPr lang="en-US" dirty="0" err="1"/>
              <a:t>mujal</a:t>
            </a:r>
            <a:r>
              <a:rPr lang="en-US" dirty="0"/>
              <a:t> </a:t>
            </a:r>
            <a:r>
              <a:rPr lang="en-US" dirty="0" err="1"/>
              <a:t>maailmas</a:t>
            </a:r>
            <a:r>
              <a:rPr lang="en-US" dirty="0"/>
              <a:t> </a:t>
            </a:r>
            <a:r>
              <a:rPr lang="en-US" dirty="0" err="1"/>
              <a:t>ringi</a:t>
            </a:r>
            <a:r>
              <a:rPr lang="en-US" dirty="0"/>
              <a:t> </a:t>
            </a:r>
            <a:r>
              <a:rPr lang="en-US" dirty="0" err="1"/>
              <a:t>liikudes</a:t>
            </a:r>
            <a:r>
              <a:rPr lang="en-US" dirty="0"/>
              <a:t>. </a:t>
            </a:r>
            <a:r>
              <a:rPr lang="en-US" dirty="0" err="1"/>
              <a:t>Seega</a:t>
            </a:r>
            <a:r>
              <a:rPr lang="en-US" dirty="0"/>
              <a:t> peaks </a:t>
            </a:r>
            <a:r>
              <a:rPr lang="en-US" dirty="0" err="1"/>
              <a:t>olema</a:t>
            </a:r>
            <a:r>
              <a:rPr lang="en-US" dirty="0"/>
              <a:t> </a:t>
            </a:r>
            <a:r>
              <a:rPr lang="en-US" dirty="0" err="1"/>
              <a:t>unikaalsus</a:t>
            </a:r>
            <a:r>
              <a:rPr lang="en-US" dirty="0"/>
              <a:t> </a:t>
            </a:r>
            <a:r>
              <a:rPr lang="en-US" dirty="0" err="1"/>
              <a:t>garanteeritud</a:t>
            </a:r>
            <a:r>
              <a:rPr lang="en-US" dirty="0"/>
              <a:t>. </a:t>
            </a:r>
          </a:p>
          <a:p>
            <a:pPr>
              <a:buFontTx/>
              <a:buChar char="-"/>
            </a:pP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võetakse</a:t>
            </a:r>
            <a:r>
              <a:rPr lang="en-US" dirty="0"/>
              <a:t> </a:t>
            </a:r>
            <a:r>
              <a:rPr lang="en-US" dirty="0" err="1"/>
              <a:t>kasutusele</a:t>
            </a:r>
            <a:r>
              <a:rPr lang="en-US" dirty="0"/>
              <a:t> </a:t>
            </a:r>
            <a:r>
              <a:rPr lang="en-US" dirty="0" err="1"/>
              <a:t>erinevad</a:t>
            </a:r>
            <a:r>
              <a:rPr lang="en-US" dirty="0"/>
              <a:t> </a:t>
            </a:r>
            <a:r>
              <a:rPr lang="en-US" dirty="0" err="1"/>
              <a:t>kujunduspildid</a:t>
            </a:r>
            <a:r>
              <a:rPr lang="en-US" dirty="0"/>
              <a:t> ja </a:t>
            </a:r>
            <a:r>
              <a:rPr lang="en-US" dirty="0" err="1"/>
              <a:t>tehakse</a:t>
            </a:r>
            <a:r>
              <a:rPr lang="en-US" dirty="0"/>
              <a:t> </a:t>
            </a:r>
            <a:r>
              <a:rPr lang="en-US" dirty="0" err="1"/>
              <a:t>seintele</a:t>
            </a:r>
            <a:r>
              <a:rPr lang="en-US" dirty="0"/>
              <a:t> </a:t>
            </a:r>
            <a:r>
              <a:rPr lang="en-US" dirty="0" err="1"/>
              <a:t>paigaldatavad</a:t>
            </a:r>
            <a:r>
              <a:rPr lang="en-US" dirty="0"/>
              <a:t> </a:t>
            </a:r>
            <a:r>
              <a:rPr lang="en-US" dirty="0" err="1"/>
              <a:t>alusplaadid</a:t>
            </a:r>
            <a:r>
              <a:rPr lang="en-US" dirty="0"/>
              <a:t> </a:t>
            </a:r>
            <a:r>
              <a:rPr lang="en-US" dirty="0" err="1"/>
              <a:t>teisaldatavaks</a:t>
            </a:r>
            <a:r>
              <a:rPr lang="en-US" dirty="0"/>
              <a:t>, </a:t>
            </a:r>
            <a:r>
              <a:rPr lang="en-US" dirty="0" err="1"/>
              <a:t>oleks</a:t>
            </a:r>
            <a:r>
              <a:rPr lang="en-US" dirty="0"/>
              <a:t> </a:t>
            </a:r>
            <a:r>
              <a:rPr lang="en-US" dirty="0" err="1"/>
              <a:t>võimalik</a:t>
            </a:r>
            <a:r>
              <a:rPr lang="en-US" dirty="0"/>
              <a:t> </a:t>
            </a:r>
            <a:r>
              <a:rPr lang="en-US" dirty="0" err="1"/>
              <a:t>neid</a:t>
            </a:r>
            <a:r>
              <a:rPr lang="en-US" dirty="0"/>
              <a:t> </a:t>
            </a:r>
            <a:r>
              <a:rPr lang="en-US" dirty="0" err="1"/>
              <a:t>sarnaste</a:t>
            </a:r>
            <a:r>
              <a:rPr lang="en-US" dirty="0"/>
              <a:t> </a:t>
            </a:r>
            <a:r>
              <a:rPr lang="en-US" dirty="0" err="1"/>
              <a:t>siseseina</a:t>
            </a:r>
            <a:r>
              <a:rPr lang="en-US" dirty="0"/>
              <a:t> </a:t>
            </a:r>
            <a:r>
              <a:rPr lang="en-US" dirty="0" err="1"/>
              <a:t>mõõtudega</a:t>
            </a:r>
            <a:r>
              <a:rPr lang="en-US" dirty="0"/>
              <a:t> </a:t>
            </a:r>
            <a:r>
              <a:rPr lang="en-US" dirty="0" err="1"/>
              <a:t>ootekodades</a:t>
            </a:r>
            <a:r>
              <a:rPr lang="en-US" dirty="0"/>
              <a:t> </a:t>
            </a:r>
            <a:r>
              <a:rPr lang="en-US" dirty="0" err="1"/>
              <a:t>vallaüleselt</a:t>
            </a:r>
            <a:r>
              <a:rPr lang="en-US" dirty="0"/>
              <a:t> </a:t>
            </a:r>
            <a:r>
              <a:rPr lang="en-US" dirty="0" err="1"/>
              <a:t>vahetada</a:t>
            </a:r>
            <a:r>
              <a:rPr lang="en-US" dirty="0"/>
              <a:t>. </a:t>
            </a:r>
            <a:r>
              <a:rPr lang="en-US" dirty="0" err="1"/>
              <a:t>Pakkudes</a:t>
            </a:r>
            <a:r>
              <a:rPr lang="en-US" dirty="0"/>
              <a:t> </a:t>
            </a:r>
            <a:r>
              <a:rPr lang="en-US" dirty="0" err="1"/>
              <a:t>roteeruvalt</a:t>
            </a:r>
            <a:r>
              <a:rPr lang="en-US" dirty="0"/>
              <a:t> </a:t>
            </a:r>
            <a:r>
              <a:rPr lang="en-US" dirty="0" err="1"/>
              <a:t>eri</a:t>
            </a:r>
            <a:r>
              <a:rPr lang="en-US" dirty="0"/>
              <a:t> </a:t>
            </a:r>
            <a:r>
              <a:rPr lang="en-US" dirty="0" err="1"/>
              <a:t>piirkondade</a:t>
            </a:r>
            <a:r>
              <a:rPr lang="en-US" dirty="0"/>
              <a:t> </a:t>
            </a:r>
            <a:r>
              <a:rPr lang="en-US" dirty="0" err="1"/>
              <a:t>bussisõitjatele</a:t>
            </a:r>
            <a:r>
              <a:rPr lang="en-US" dirty="0"/>
              <a:t> </a:t>
            </a:r>
            <a:r>
              <a:rPr lang="en-US" dirty="0" err="1"/>
              <a:t>aeg</a:t>
            </a:r>
            <a:r>
              <a:rPr lang="en-US" dirty="0"/>
              <a:t> - </a:t>
            </a:r>
            <a:r>
              <a:rPr lang="en-US" dirty="0" err="1"/>
              <a:t>ajalt</a:t>
            </a:r>
            <a:r>
              <a:rPr lang="en-US" dirty="0"/>
              <a:t> </a:t>
            </a:r>
            <a:r>
              <a:rPr lang="en-US" dirty="0" err="1"/>
              <a:t>vaheldust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uudsuse</a:t>
            </a:r>
            <a:r>
              <a:rPr lang="en-US" dirty="0"/>
              <a:t> </a:t>
            </a:r>
            <a:r>
              <a:rPr lang="en-US" dirty="0" err="1"/>
              <a:t>momenti</a:t>
            </a:r>
            <a:r>
              <a:rPr lang="en-US" dirty="0"/>
              <a:t>. </a:t>
            </a:r>
          </a:p>
          <a:p>
            <a:pPr>
              <a:buFontTx/>
              <a:buChar char="-"/>
            </a:pPr>
            <a:r>
              <a:rPr lang="en-US" dirty="0" err="1"/>
              <a:t>Ainulaadne</a:t>
            </a:r>
            <a:r>
              <a:rPr lang="en-US" dirty="0"/>
              <a:t> </a:t>
            </a:r>
            <a:r>
              <a:rPr lang="en-US" dirty="0" err="1"/>
              <a:t>joonistatud</a:t>
            </a:r>
            <a:r>
              <a:rPr lang="en-US" dirty="0"/>
              <a:t> </a:t>
            </a:r>
            <a:r>
              <a:rPr lang="en-US" dirty="0" err="1"/>
              <a:t>taustasein</a:t>
            </a:r>
            <a:r>
              <a:rPr lang="en-US" dirty="0"/>
              <a:t> </a:t>
            </a:r>
            <a:r>
              <a:rPr lang="en-US" dirty="0" err="1"/>
              <a:t>toob</a:t>
            </a:r>
            <a:r>
              <a:rPr lang="en-US" dirty="0"/>
              <a:t> </a:t>
            </a:r>
            <a:r>
              <a:rPr lang="en-US" dirty="0" err="1"/>
              <a:t>nutiajastule</a:t>
            </a:r>
            <a:r>
              <a:rPr lang="en-US" dirty="0"/>
              <a:t> </a:t>
            </a:r>
            <a:r>
              <a:rPr lang="en-US" dirty="0" err="1"/>
              <a:t>omaselt</a:t>
            </a:r>
            <a:r>
              <a:rPr lang="en-US" dirty="0"/>
              <a:t> </a:t>
            </a:r>
            <a:r>
              <a:rPr lang="en-US" dirty="0" err="1"/>
              <a:t>esile</a:t>
            </a:r>
            <a:r>
              <a:rPr lang="en-US" dirty="0"/>
              <a:t> </a:t>
            </a:r>
            <a:r>
              <a:rPr lang="en-US" dirty="0" err="1"/>
              <a:t>häid</a:t>
            </a:r>
            <a:r>
              <a:rPr lang="en-US" dirty="0"/>
              <a:t> </a:t>
            </a:r>
            <a:r>
              <a:rPr lang="en-US" dirty="0" err="1"/>
              <a:t>selfide</a:t>
            </a:r>
            <a:r>
              <a:rPr lang="en-US" dirty="0"/>
              <a:t> </a:t>
            </a:r>
            <a:r>
              <a:rPr lang="en-US" dirty="0" err="1"/>
              <a:t>tegemise</a:t>
            </a:r>
            <a:r>
              <a:rPr lang="en-US" dirty="0"/>
              <a:t> </a:t>
            </a:r>
            <a:r>
              <a:rPr lang="en-US" dirty="0" err="1"/>
              <a:t>võimalusi</a:t>
            </a:r>
            <a:r>
              <a:rPr lang="en-US" dirty="0"/>
              <a:t>, </a:t>
            </a:r>
            <a:r>
              <a:rPr lang="en-US" dirty="0" err="1"/>
              <a:t>aidates</a:t>
            </a:r>
            <a:r>
              <a:rPr lang="en-US" dirty="0"/>
              <a:t> </a:t>
            </a:r>
            <a:r>
              <a:rPr lang="en-US" dirty="0" err="1"/>
              <a:t>seeläbi</a:t>
            </a:r>
            <a:r>
              <a:rPr lang="en-US" dirty="0"/>
              <a:t> </a:t>
            </a:r>
            <a:r>
              <a:rPr lang="en-US" dirty="0" err="1"/>
              <a:t>sotsiaalmeedias</a:t>
            </a:r>
            <a:r>
              <a:rPr lang="en-US" dirty="0"/>
              <a:t> </a:t>
            </a:r>
            <a:r>
              <a:rPr lang="en-US" dirty="0" err="1"/>
              <a:t>kaasa</a:t>
            </a:r>
            <a:r>
              <a:rPr lang="en-US" dirty="0"/>
              <a:t> </a:t>
            </a:r>
            <a:r>
              <a:rPr lang="en-US" dirty="0" err="1"/>
              <a:t>piirkonna</a:t>
            </a:r>
            <a:r>
              <a:rPr lang="en-US" dirty="0"/>
              <a:t> </a:t>
            </a:r>
            <a:r>
              <a:rPr lang="en-US" dirty="0" err="1"/>
              <a:t>positiivsele</a:t>
            </a:r>
            <a:r>
              <a:rPr lang="en-US" dirty="0"/>
              <a:t> </a:t>
            </a:r>
            <a:r>
              <a:rPr lang="en-US" dirty="0" err="1"/>
              <a:t>tasuta</a:t>
            </a:r>
            <a:r>
              <a:rPr lang="en-US" dirty="0"/>
              <a:t> </a:t>
            </a:r>
            <a:r>
              <a:rPr lang="en-US" dirty="0" err="1"/>
              <a:t>turundamisele</a:t>
            </a:r>
            <a:r>
              <a:rPr lang="en-US" dirty="0"/>
              <a:t>. </a:t>
            </a:r>
            <a:r>
              <a:rPr lang="en-US" dirty="0" err="1"/>
              <a:t>Tõenäoliselt</a:t>
            </a:r>
            <a:r>
              <a:rPr lang="en-US" dirty="0"/>
              <a:t> </a:t>
            </a:r>
            <a:r>
              <a:rPr lang="en-US" dirty="0" err="1"/>
              <a:t>peatuksid</a:t>
            </a:r>
            <a:r>
              <a:rPr lang="en-US" dirty="0"/>
              <a:t> </a:t>
            </a:r>
            <a:r>
              <a:rPr lang="en-US" dirty="0" err="1"/>
              <a:t>taoliselt</a:t>
            </a:r>
            <a:r>
              <a:rPr lang="en-US" dirty="0"/>
              <a:t> </a:t>
            </a:r>
            <a:r>
              <a:rPr lang="en-US" dirty="0" err="1"/>
              <a:t>kujundatud</a:t>
            </a:r>
            <a:r>
              <a:rPr lang="en-US" dirty="0"/>
              <a:t> </a:t>
            </a:r>
            <a:r>
              <a:rPr lang="en-US" dirty="0" err="1"/>
              <a:t>ootekohas</a:t>
            </a:r>
            <a:r>
              <a:rPr lang="en-US" dirty="0"/>
              <a:t> </a:t>
            </a:r>
            <a:r>
              <a:rPr lang="en-US" dirty="0" err="1"/>
              <a:t>lisaks</a:t>
            </a:r>
            <a:r>
              <a:rPr lang="en-US" dirty="0"/>
              <a:t> </a:t>
            </a:r>
            <a:r>
              <a:rPr lang="en-US" dirty="0" err="1"/>
              <a:t>liinibussidele</a:t>
            </a:r>
            <a:r>
              <a:rPr lang="en-US" dirty="0"/>
              <a:t> </a:t>
            </a:r>
            <a:r>
              <a:rPr lang="en-US" dirty="0" err="1"/>
              <a:t>mitmed</a:t>
            </a:r>
            <a:r>
              <a:rPr lang="en-US" dirty="0"/>
              <a:t> </a:t>
            </a:r>
            <a:r>
              <a:rPr lang="en-US" dirty="0" err="1"/>
              <a:t>möödasõitjad</a:t>
            </a:r>
            <a:r>
              <a:rPr lang="en-US" dirty="0"/>
              <a:t>, et </a:t>
            </a:r>
            <a:r>
              <a:rPr lang="en-US" dirty="0" err="1"/>
              <a:t>sisemust</a:t>
            </a:r>
            <a:r>
              <a:rPr lang="en-US" dirty="0"/>
              <a:t> </a:t>
            </a:r>
            <a:r>
              <a:rPr lang="en-US" dirty="0" err="1"/>
              <a:t>uudistades</a:t>
            </a:r>
            <a:r>
              <a:rPr lang="en-US" dirty="0"/>
              <a:t> </a:t>
            </a:r>
            <a:r>
              <a:rPr lang="en-US" dirty="0" err="1"/>
              <a:t>paar</a:t>
            </a:r>
            <a:r>
              <a:rPr lang="en-US" dirty="0"/>
              <a:t> </a:t>
            </a:r>
            <a:r>
              <a:rPr lang="en-US" dirty="0" err="1"/>
              <a:t>fotot</a:t>
            </a:r>
            <a:r>
              <a:rPr lang="en-US" dirty="0"/>
              <a:t> </a:t>
            </a:r>
            <a:r>
              <a:rPr lang="en-US" dirty="0" err="1"/>
              <a:t>klõpsata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joonistatud</a:t>
            </a:r>
            <a:r>
              <a:rPr lang="en-US" dirty="0"/>
              <a:t> </a:t>
            </a:r>
            <a:r>
              <a:rPr lang="en-US" dirty="0" err="1"/>
              <a:t>lõbusaid</a:t>
            </a:r>
            <a:r>
              <a:rPr lang="en-US" dirty="0"/>
              <a:t> </a:t>
            </a:r>
            <a:r>
              <a:rPr lang="en-US" dirty="0" err="1"/>
              <a:t>lugusid</a:t>
            </a:r>
            <a:r>
              <a:rPr lang="en-US" dirty="0"/>
              <a:t> video </a:t>
            </a:r>
            <a:r>
              <a:rPr lang="en-US" dirty="0" err="1"/>
              <a:t>kaudu</a:t>
            </a:r>
            <a:r>
              <a:rPr lang="en-US" dirty="0"/>
              <a:t> </a:t>
            </a:r>
            <a:r>
              <a:rPr lang="en-US" dirty="0" err="1"/>
              <a:t>teistelegi</a:t>
            </a:r>
            <a:r>
              <a:rPr lang="en-US" dirty="0"/>
              <a:t> </a:t>
            </a:r>
            <a:r>
              <a:rPr lang="en-US" dirty="0" err="1"/>
              <a:t>jagada</a:t>
            </a:r>
            <a:r>
              <a:rPr lang="en-US" dirty="0"/>
              <a:t>. </a:t>
            </a:r>
          </a:p>
          <a:p>
            <a:pPr>
              <a:buFontTx/>
              <a:buChar char="-"/>
            </a:pPr>
            <a:r>
              <a:rPr lang="en-US" dirty="0" err="1"/>
              <a:t>Teistmoodi</a:t>
            </a:r>
            <a:r>
              <a:rPr lang="en-US" dirty="0"/>
              <a:t> </a:t>
            </a:r>
            <a:r>
              <a:rPr lang="en-US" dirty="0" err="1"/>
              <a:t>lähenemisega</a:t>
            </a:r>
            <a:r>
              <a:rPr lang="en-US" dirty="0"/>
              <a:t> </a:t>
            </a:r>
            <a:r>
              <a:rPr lang="en-US" dirty="0" err="1"/>
              <a:t>kujundatud</a:t>
            </a:r>
            <a:r>
              <a:rPr lang="en-US" dirty="0"/>
              <a:t> </a:t>
            </a:r>
            <a:r>
              <a:rPr lang="en-US" dirty="0" err="1"/>
              <a:t>bussiootekojad</a:t>
            </a:r>
            <a:r>
              <a:rPr lang="en-US" dirty="0"/>
              <a:t> </a:t>
            </a:r>
            <a:r>
              <a:rPr lang="en-US" dirty="0" err="1"/>
              <a:t>tõmbavad</a:t>
            </a:r>
            <a:r>
              <a:rPr lang="en-US" dirty="0"/>
              <a:t> </a:t>
            </a:r>
            <a:r>
              <a:rPr lang="en-US" dirty="0" err="1"/>
              <a:t>valmides</a:t>
            </a:r>
            <a:r>
              <a:rPr lang="en-US" dirty="0"/>
              <a:t> </a:t>
            </a:r>
            <a:r>
              <a:rPr lang="en-US" dirty="0" err="1"/>
              <a:t>meedia</a:t>
            </a:r>
            <a:r>
              <a:rPr lang="en-US" dirty="0"/>
              <a:t> </a:t>
            </a:r>
            <a:r>
              <a:rPr lang="en-US" dirty="0" err="1"/>
              <a:t>tähelepanu</a:t>
            </a:r>
            <a:r>
              <a:rPr lang="en-US" dirty="0"/>
              <a:t> ja </a:t>
            </a:r>
            <a:r>
              <a:rPr lang="en-US" dirty="0" err="1"/>
              <a:t>pakuvad</a:t>
            </a:r>
            <a:r>
              <a:rPr lang="en-US" dirty="0"/>
              <a:t> </a:t>
            </a:r>
            <a:r>
              <a:rPr lang="en-US" dirty="0" err="1"/>
              <a:t>pikemaks</a:t>
            </a:r>
            <a:r>
              <a:rPr lang="en-US" dirty="0"/>
              <a:t> </a:t>
            </a:r>
            <a:r>
              <a:rPr lang="en-US" dirty="0" err="1"/>
              <a:t>ajaks</a:t>
            </a:r>
            <a:r>
              <a:rPr lang="en-US" dirty="0"/>
              <a:t> </a:t>
            </a:r>
            <a:r>
              <a:rPr lang="en-US" dirty="0" err="1"/>
              <a:t>kõneainet</a:t>
            </a:r>
            <a:r>
              <a:rPr lang="en-US" dirty="0"/>
              <a:t> </a:t>
            </a:r>
            <a:r>
              <a:rPr lang="en-US" dirty="0" err="1"/>
              <a:t>kohalike</a:t>
            </a:r>
            <a:r>
              <a:rPr lang="en-US" dirty="0"/>
              <a:t> seas, </a:t>
            </a:r>
            <a:r>
              <a:rPr lang="en-US" dirty="0" err="1"/>
              <a:t>olles</a:t>
            </a:r>
            <a:r>
              <a:rPr lang="en-US" dirty="0"/>
              <a:t> </a:t>
            </a:r>
            <a:r>
              <a:rPr lang="en-US" dirty="0" err="1"/>
              <a:t>bussisõitjatele</a:t>
            </a:r>
            <a:r>
              <a:rPr lang="en-US" dirty="0"/>
              <a:t> </a:t>
            </a:r>
            <a:r>
              <a:rPr lang="en-US" dirty="0" err="1"/>
              <a:t>igapäevarutiinis</a:t>
            </a:r>
            <a:r>
              <a:rPr lang="en-US" dirty="0"/>
              <a:t> </a:t>
            </a:r>
            <a:r>
              <a:rPr lang="en-US" dirty="0" err="1"/>
              <a:t>lõbusaks</a:t>
            </a:r>
            <a:r>
              <a:rPr lang="en-US" dirty="0"/>
              <a:t> </a:t>
            </a:r>
            <a:r>
              <a:rPr lang="en-US" dirty="0" err="1"/>
              <a:t>vahepalaks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7885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4440FD4-E71E-4683-91C4-E94ED02C4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Võimalused</a:t>
            </a:r>
            <a:r>
              <a:rPr lang="en-US" dirty="0"/>
              <a:t> ja </a:t>
            </a:r>
            <a:r>
              <a:rPr lang="en-US" dirty="0" err="1"/>
              <a:t>soovitused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7E907FC-6BA4-4F03-8F26-14197D80C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Autori</a:t>
            </a:r>
            <a:r>
              <a:rPr lang="en-US" dirty="0"/>
              <a:t> </a:t>
            </a:r>
            <a:r>
              <a:rPr lang="en-US" dirty="0" err="1"/>
              <a:t>nägemuseks</a:t>
            </a:r>
            <a:r>
              <a:rPr lang="en-US" dirty="0"/>
              <a:t> on </a:t>
            </a:r>
            <a:r>
              <a:rPr lang="en-US" dirty="0" err="1"/>
              <a:t>pigem</a:t>
            </a:r>
            <a:r>
              <a:rPr lang="en-US" dirty="0"/>
              <a:t> </a:t>
            </a:r>
            <a:r>
              <a:rPr lang="en-US" dirty="0" err="1"/>
              <a:t>mitte</a:t>
            </a:r>
            <a:r>
              <a:rPr lang="en-US" dirty="0"/>
              <a:t> </a:t>
            </a:r>
            <a:r>
              <a:rPr lang="en-US" dirty="0" err="1"/>
              <a:t>ühe</a:t>
            </a:r>
            <a:r>
              <a:rPr lang="en-US" dirty="0"/>
              <a:t> ja </a:t>
            </a:r>
            <a:r>
              <a:rPr lang="en-US" dirty="0" err="1"/>
              <a:t>ainsa</a:t>
            </a:r>
            <a:r>
              <a:rPr lang="en-US" dirty="0"/>
              <a:t> </a:t>
            </a:r>
            <a:r>
              <a:rPr lang="en-US" dirty="0" err="1"/>
              <a:t>kujunduse</a:t>
            </a:r>
            <a:r>
              <a:rPr lang="en-US" dirty="0"/>
              <a:t> </a:t>
            </a:r>
            <a:r>
              <a:rPr lang="en-US" dirty="0" err="1"/>
              <a:t>kasutamine</a:t>
            </a:r>
            <a:r>
              <a:rPr lang="en-US" dirty="0"/>
              <a:t> </a:t>
            </a:r>
            <a:r>
              <a:rPr lang="en-US" dirty="0" err="1"/>
              <a:t>üle</a:t>
            </a:r>
            <a:r>
              <a:rPr lang="en-US" dirty="0"/>
              <a:t> </a:t>
            </a:r>
            <a:r>
              <a:rPr lang="en-US" dirty="0" err="1"/>
              <a:t>valla</a:t>
            </a:r>
            <a:r>
              <a:rPr lang="en-US" dirty="0"/>
              <a:t>, </a:t>
            </a:r>
            <a:r>
              <a:rPr lang="en-US" dirty="0" err="1"/>
              <a:t>vaid</a:t>
            </a:r>
            <a:r>
              <a:rPr lang="en-US" dirty="0"/>
              <a:t> </a:t>
            </a:r>
            <a:r>
              <a:rPr lang="en-US" dirty="0" err="1"/>
              <a:t>paigaldada</a:t>
            </a:r>
            <a:r>
              <a:rPr lang="en-US" dirty="0"/>
              <a:t> </a:t>
            </a:r>
            <a:r>
              <a:rPr lang="en-US" dirty="0" err="1"/>
              <a:t>ootekodadesse</a:t>
            </a:r>
            <a:r>
              <a:rPr lang="en-US" dirty="0"/>
              <a:t> </a:t>
            </a:r>
            <a:r>
              <a:rPr lang="en-US" dirty="0" err="1"/>
              <a:t>erinevad</a:t>
            </a:r>
            <a:r>
              <a:rPr lang="en-US" dirty="0"/>
              <a:t> </a:t>
            </a:r>
            <a:r>
              <a:rPr lang="en-US" dirty="0" err="1"/>
              <a:t>joonistused</a:t>
            </a:r>
            <a:r>
              <a:rPr lang="en-US" dirty="0"/>
              <a:t>. Kuna </a:t>
            </a:r>
            <a:r>
              <a:rPr lang="en-US" dirty="0" err="1"/>
              <a:t>allakirjutanul</a:t>
            </a:r>
            <a:r>
              <a:rPr lang="en-US" dirty="0"/>
              <a:t> </a:t>
            </a:r>
            <a:r>
              <a:rPr lang="en-US" dirty="0" err="1"/>
              <a:t>loovusest</a:t>
            </a:r>
            <a:r>
              <a:rPr lang="en-US" dirty="0"/>
              <a:t> ja </a:t>
            </a:r>
            <a:r>
              <a:rPr lang="en-US" dirty="0" err="1"/>
              <a:t>ideedest</a:t>
            </a:r>
            <a:r>
              <a:rPr lang="en-US" dirty="0"/>
              <a:t> </a:t>
            </a:r>
            <a:r>
              <a:rPr lang="en-US" dirty="0" err="1"/>
              <a:t>puudus</a:t>
            </a:r>
            <a:r>
              <a:rPr lang="en-US" dirty="0"/>
              <a:t> pole, </a:t>
            </a:r>
            <a:r>
              <a:rPr lang="en-US" dirty="0" err="1"/>
              <a:t>võib</a:t>
            </a:r>
            <a:r>
              <a:rPr lang="en-US" dirty="0"/>
              <a:t> </a:t>
            </a:r>
            <a:r>
              <a:rPr lang="en-US" dirty="0" err="1"/>
              <a:t>soovi</a:t>
            </a:r>
            <a:r>
              <a:rPr lang="en-US" dirty="0"/>
              <a:t> </a:t>
            </a:r>
            <a:r>
              <a:rPr lang="en-US" dirty="0" err="1"/>
              <a:t>korral</a:t>
            </a:r>
            <a:r>
              <a:rPr lang="en-US" dirty="0"/>
              <a:t> </a:t>
            </a:r>
            <a:r>
              <a:rPr lang="en-US" dirty="0" err="1"/>
              <a:t>genereerida</a:t>
            </a:r>
            <a:r>
              <a:rPr lang="en-US" dirty="0"/>
              <a:t> </a:t>
            </a:r>
            <a:r>
              <a:rPr lang="en-US" dirty="0" err="1"/>
              <a:t>kümneid</a:t>
            </a:r>
            <a:r>
              <a:rPr lang="en-US" dirty="0"/>
              <a:t> </a:t>
            </a:r>
            <a:r>
              <a:rPr lang="en-US" dirty="0" err="1"/>
              <a:t>sketše</a:t>
            </a:r>
            <a:r>
              <a:rPr lang="en-US" dirty="0"/>
              <a:t>, et </a:t>
            </a:r>
            <a:r>
              <a:rPr lang="en-US" dirty="0" err="1"/>
              <a:t>katta</a:t>
            </a:r>
            <a:r>
              <a:rPr lang="en-US" dirty="0"/>
              <a:t> </a:t>
            </a:r>
            <a:r>
              <a:rPr lang="en-US" dirty="0" err="1"/>
              <a:t>kõik</a:t>
            </a:r>
            <a:r>
              <a:rPr lang="en-US" dirty="0"/>
              <a:t> </a:t>
            </a:r>
            <a:r>
              <a:rPr lang="en-US" dirty="0" err="1"/>
              <a:t>valla</a:t>
            </a:r>
            <a:r>
              <a:rPr lang="en-US" dirty="0"/>
              <a:t> </a:t>
            </a:r>
            <a:r>
              <a:rPr lang="en-US" dirty="0" err="1"/>
              <a:t>bussiootekojad</a:t>
            </a:r>
            <a:r>
              <a:rPr lang="en-US" dirty="0"/>
              <a:t> </a:t>
            </a:r>
            <a:r>
              <a:rPr lang="en-US" dirty="0" err="1"/>
              <a:t>erineva</a:t>
            </a:r>
            <a:r>
              <a:rPr lang="en-US" dirty="0"/>
              <a:t> </a:t>
            </a:r>
            <a:r>
              <a:rPr lang="en-US" dirty="0" err="1"/>
              <a:t>situatsioonikoomikaga</a:t>
            </a:r>
            <a:r>
              <a:rPr lang="en-US" dirty="0"/>
              <a:t>, </a:t>
            </a:r>
            <a:r>
              <a:rPr lang="en-US" dirty="0" err="1"/>
              <a:t>tuues</a:t>
            </a:r>
            <a:r>
              <a:rPr lang="en-US" dirty="0"/>
              <a:t> Kagu </a:t>
            </a:r>
            <a:r>
              <a:rPr lang="en-US" dirty="0" err="1"/>
              <a:t>regioonis</a:t>
            </a:r>
            <a:r>
              <a:rPr lang="en-US" dirty="0"/>
              <a:t> </a:t>
            </a:r>
            <a:r>
              <a:rPr lang="en-US" dirty="0" err="1"/>
              <a:t>välja</a:t>
            </a:r>
            <a:r>
              <a:rPr lang="en-US" dirty="0"/>
              <a:t> </a:t>
            </a:r>
            <a:r>
              <a:rPr lang="en-US" dirty="0" err="1"/>
              <a:t>Võru</a:t>
            </a:r>
            <a:r>
              <a:rPr lang="en-US" dirty="0"/>
              <a:t> </a:t>
            </a:r>
            <a:r>
              <a:rPr lang="en-US" dirty="0" err="1"/>
              <a:t>valla</a:t>
            </a:r>
            <a:r>
              <a:rPr lang="en-US" dirty="0"/>
              <a:t> </a:t>
            </a:r>
            <a:r>
              <a:rPr lang="en-US" dirty="0" err="1"/>
              <a:t>ühistranspordi</a:t>
            </a:r>
            <a:r>
              <a:rPr lang="en-US" dirty="0"/>
              <a:t> </a:t>
            </a:r>
            <a:r>
              <a:rPr lang="en-US" dirty="0" err="1"/>
              <a:t>ootekohtade</a:t>
            </a:r>
            <a:r>
              <a:rPr lang="en-US" dirty="0"/>
              <a:t> </a:t>
            </a:r>
            <a:r>
              <a:rPr lang="en-US" dirty="0" err="1"/>
              <a:t>võrgustiku</a:t>
            </a:r>
            <a:r>
              <a:rPr lang="en-US" dirty="0"/>
              <a:t> </a:t>
            </a:r>
            <a:r>
              <a:rPr lang="en-US" dirty="0" err="1"/>
              <a:t>eriilmelisuse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err="1"/>
              <a:t>Kuigi</a:t>
            </a:r>
            <a:r>
              <a:rPr lang="en-US" dirty="0"/>
              <a:t> </a:t>
            </a:r>
            <a:r>
              <a:rPr lang="en-US" dirty="0" err="1"/>
              <a:t>üksik</a:t>
            </a:r>
            <a:r>
              <a:rPr lang="en-US" dirty="0"/>
              <a:t> </a:t>
            </a:r>
            <a:r>
              <a:rPr lang="en-US" dirty="0" err="1"/>
              <a:t>pilt</a:t>
            </a:r>
            <a:r>
              <a:rPr lang="en-US" dirty="0"/>
              <a:t> </a:t>
            </a:r>
            <a:r>
              <a:rPr lang="en-US" dirty="0" err="1"/>
              <a:t>pääseb</a:t>
            </a:r>
            <a:r>
              <a:rPr lang="en-US" dirty="0"/>
              <a:t> </a:t>
            </a:r>
            <a:r>
              <a:rPr lang="en-US" dirty="0" err="1"/>
              <a:t>suurendatult</a:t>
            </a:r>
            <a:r>
              <a:rPr lang="en-US" dirty="0"/>
              <a:t> </a:t>
            </a:r>
            <a:r>
              <a:rPr lang="en-US" dirty="0" err="1"/>
              <a:t>mõjukamalt</a:t>
            </a:r>
            <a:r>
              <a:rPr lang="en-US" dirty="0"/>
              <a:t> </a:t>
            </a:r>
            <a:r>
              <a:rPr lang="en-US" dirty="0" err="1"/>
              <a:t>esile</a:t>
            </a:r>
            <a:r>
              <a:rPr lang="en-US" dirty="0"/>
              <a:t>, </a:t>
            </a:r>
            <a:r>
              <a:rPr lang="en-US" dirty="0" err="1"/>
              <a:t>saab</a:t>
            </a:r>
            <a:r>
              <a:rPr lang="en-US" dirty="0"/>
              <a:t> </a:t>
            </a:r>
            <a:r>
              <a:rPr lang="en-US" dirty="0" err="1"/>
              <a:t>vajadusel</a:t>
            </a:r>
            <a:r>
              <a:rPr lang="en-US" dirty="0"/>
              <a:t> </a:t>
            </a:r>
            <a:r>
              <a:rPr lang="en-US" dirty="0" err="1"/>
              <a:t>formaati</a:t>
            </a:r>
            <a:r>
              <a:rPr lang="en-US" dirty="0"/>
              <a:t> </a:t>
            </a:r>
            <a:r>
              <a:rPr lang="en-US" dirty="0" err="1"/>
              <a:t>vähendades</a:t>
            </a:r>
            <a:r>
              <a:rPr lang="en-US" dirty="0"/>
              <a:t> </a:t>
            </a:r>
            <a:r>
              <a:rPr lang="en-US" dirty="0" err="1"/>
              <a:t>tahvlile</a:t>
            </a:r>
            <a:r>
              <a:rPr lang="en-US" dirty="0"/>
              <a:t> </a:t>
            </a:r>
            <a:r>
              <a:rPr lang="en-US" dirty="0" err="1"/>
              <a:t>kokku</a:t>
            </a:r>
            <a:r>
              <a:rPr lang="en-US" dirty="0"/>
              <a:t> </a:t>
            </a:r>
            <a:r>
              <a:rPr lang="en-US" dirty="0" err="1"/>
              <a:t>koondada</a:t>
            </a:r>
            <a:r>
              <a:rPr lang="en-US" dirty="0"/>
              <a:t> </a:t>
            </a:r>
            <a:r>
              <a:rPr lang="en-US" dirty="0" err="1"/>
              <a:t>mitmeid</a:t>
            </a:r>
            <a:r>
              <a:rPr lang="en-US" dirty="0"/>
              <a:t> </a:t>
            </a:r>
            <a:r>
              <a:rPr lang="en-US" dirty="0" err="1"/>
              <a:t>erinevaid</a:t>
            </a:r>
            <a:r>
              <a:rPr lang="en-US" dirty="0"/>
              <a:t> </a:t>
            </a:r>
            <a:r>
              <a:rPr lang="en-US" dirty="0" err="1"/>
              <a:t>joonistusi</a:t>
            </a:r>
            <a:r>
              <a:rPr lang="en-US" dirty="0"/>
              <a:t>. </a:t>
            </a:r>
            <a:r>
              <a:rPr lang="en-US" dirty="0" err="1"/>
              <a:t>Mitmekesisem</a:t>
            </a:r>
            <a:r>
              <a:rPr lang="en-US" dirty="0"/>
              <a:t> </a:t>
            </a:r>
            <a:r>
              <a:rPr lang="en-US" dirty="0" err="1"/>
              <a:t>pildivalik</a:t>
            </a:r>
            <a:r>
              <a:rPr lang="en-US" dirty="0"/>
              <a:t> </a:t>
            </a:r>
            <a:r>
              <a:rPr lang="en-US" dirty="0" err="1"/>
              <a:t>ühes</a:t>
            </a:r>
            <a:r>
              <a:rPr lang="en-US" dirty="0"/>
              <a:t> </a:t>
            </a:r>
            <a:r>
              <a:rPr lang="en-US" dirty="0" err="1"/>
              <a:t>asukohas</a:t>
            </a:r>
            <a:r>
              <a:rPr lang="en-US" dirty="0"/>
              <a:t> </a:t>
            </a:r>
            <a:r>
              <a:rPr lang="en-US" dirty="0" err="1"/>
              <a:t>loob</a:t>
            </a:r>
            <a:r>
              <a:rPr lang="en-US" dirty="0"/>
              <a:t> </a:t>
            </a:r>
            <a:r>
              <a:rPr lang="en-US" dirty="0" err="1"/>
              <a:t>reisijatele</a:t>
            </a:r>
            <a:r>
              <a:rPr lang="en-US" dirty="0"/>
              <a:t> </a:t>
            </a:r>
            <a:r>
              <a:rPr lang="en-US" dirty="0" err="1"/>
              <a:t>võimaluse</a:t>
            </a:r>
            <a:r>
              <a:rPr lang="en-US" dirty="0"/>
              <a:t> </a:t>
            </a:r>
            <a:r>
              <a:rPr lang="en-US" dirty="0" err="1"/>
              <a:t>peatuses</a:t>
            </a:r>
            <a:r>
              <a:rPr lang="en-US" dirty="0"/>
              <a:t> </a:t>
            </a:r>
            <a:r>
              <a:rPr lang="en-US" dirty="0" err="1"/>
              <a:t>sisukamalt</a:t>
            </a:r>
            <a:r>
              <a:rPr lang="en-US" dirty="0"/>
              <a:t> ja </a:t>
            </a:r>
            <a:r>
              <a:rPr lang="en-US" dirty="0" err="1"/>
              <a:t>lõbusamalt</a:t>
            </a:r>
            <a:r>
              <a:rPr lang="en-US" dirty="0"/>
              <a:t> </a:t>
            </a:r>
            <a:r>
              <a:rPr lang="en-US" dirty="0" err="1"/>
              <a:t>ooteaega</a:t>
            </a:r>
            <a:r>
              <a:rPr lang="en-US" dirty="0"/>
              <a:t> </a:t>
            </a:r>
            <a:r>
              <a:rPr lang="en-US" dirty="0" err="1"/>
              <a:t>veeta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err="1"/>
              <a:t>Piltidele</a:t>
            </a:r>
            <a:r>
              <a:rPr lang="en-US" dirty="0"/>
              <a:t> </a:t>
            </a:r>
            <a:r>
              <a:rPr lang="en-US" dirty="0" err="1"/>
              <a:t>saab</a:t>
            </a:r>
            <a:r>
              <a:rPr lang="en-US" dirty="0"/>
              <a:t> </a:t>
            </a:r>
            <a:r>
              <a:rPr lang="en-US" dirty="0" err="1"/>
              <a:t>juurde</a:t>
            </a:r>
            <a:r>
              <a:rPr lang="en-US" dirty="0"/>
              <a:t> </a:t>
            </a:r>
            <a:r>
              <a:rPr lang="en-US" dirty="0" err="1"/>
              <a:t>lisada</a:t>
            </a:r>
            <a:r>
              <a:rPr lang="en-US" dirty="0"/>
              <a:t> </a:t>
            </a:r>
            <a:r>
              <a:rPr lang="en-US" dirty="0" err="1"/>
              <a:t>soovitud</a:t>
            </a:r>
            <a:r>
              <a:rPr lang="en-US" dirty="0"/>
              <a:t> </a:t>
            </a:r>
            <a:r>
              <a:rPr lang="en-US" dirty="0" err="1"/>
              <a:t>logosid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hüüdlauseid</a:t>
            </a:r>
            <a:r>
              <a:rPr lang="en-US" dirty="0"/>
              <a:t>. </a:t>
            </a:r>
            <a:r>
              <a:rPr lang="en-US" dirty="0" err="1"/>
              <a:t>Näiteks</a:t>
            </a:r>
            <a:r>
              <a:rPr lang="en-US" dirty="0"/>
              <a:t> </a:t>
            </a:r>
            <a:r>
              <a:rPr lang="en-US" dirty="0" err="1"/>
              <a:t>Võru</a:t>
            </a:r>
            <a:r>
              <a:rPr lang="en-US" dirty="0"/>
              <a:t> </a:t>
            </a:r>
            <a:r>
              <a:rPr lang="en-US" dirty="0" err="1"/>
              <a:t>valla</a:t>
            </a:r>
            <a:r>
              <a:rPr lang="en-US" dirty="0"/>
              <a:t> </a:t>
            </a:r>
            <a:r>
              <a:rPr lang="en-US" dirty="0" err="1"/>
              <a:t>vapp</a:t>
            </a:r>
            <a:r>
              <a:rPr lang="en-US" dirty="0"/>
              <a:t>, </a:t>
            </a:r>
            <a:r>
              <a:rPr lang="en-US" dirty="0" err="1"/>
              <a:t>Võrumaa</a:t>
            </a:r>
            <a:r>
              <a:rPr lang="en-US" dirty="0"/>
              <a:t> </a:t>
            </a:r>
            <a:r>
              <a:rPr lang="en-US" dirty="0" err="1"/>
              <a:t>rombidega</a:t>
            </a:r>
            <a:r>
              <a:rPr lang="en-US" dirty="0"/>
              <a:t> </a:t>
            </a:r>
            <a:r>
              <a:rPr lang="en-US" dirty="0" err="1"/>
              <a:t>tunnusmärk</a:t>
            </a:r>
            <a:r>
              <a:rPr lang="en-US" dirty="0"/>
              <a:t>. </a:t>
            </a:r>
            <a:r>
              <a:rPr lang="en-US" dirty="0" err="1"/>
              <a:t>Hüüdlaused</a:t>
            </a:r>
            <a:r>
              <a:rPr lang="en-US" dirty="0"/>
              <a:t> – „</a:t>
            </a:r>
            <a:r>
              <a:rPr lang="en-US" dirty="0" err="1"/>
              <a:t>Aigu</a:t>
            </a:r>
            <a:r>
              <a:rPr lang="en-US" dirty="0"/>
              <a:t> om“; „Uma ja </a:t>
            </a:r>
            <a:r>
              <a:rPr lang="en-US" dirty="0" err="1"/>
              <a:t>hää</a:t>
            </a:r>
            <a:r>
              <a:rPr lang="en-US" dirty="0"/>
              <a:t>“; „</a:t>
            </a:r>
            <a:r>
              <a:rPr lang="en-US" dirty="0" err="1"/>
              <a:t>Vunki</a:t>
            </a:r>
            <a:r>
              <a:rPr lang="en-US" dirty="0"/>
              <a:t> </a:t>
            </a:r>
            <a:r>
              <a:rPr lang="en-US" dirty="0" err="1"/>
              <a:t>täüs</a:t>
            </a:r>
            <a:r>
              <a:rPr lang="en-US" dirty="0"/>
              <a:t>“ </a:t>
            </a:r>
            <a:r>
              <a:rPr lang="en-US" dirty="0" err="1"/>
              <a:t>jne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2107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>
            <a:extLst>
              <a:ext uri="{FF2B5EF4-FFF2-40B4-BE49-F238E27FC236}">
                <a16:creationId xmlns:a16="http://schemas.microsoft.com/office/drawing/2014/main" id="{BBC2D370-99C9-4184-92A9-52538A218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07" y="0"/>
            <a:ext cx="10990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08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>
            <a:extLst>
              <a:ext uri="{FF2B5EF4-FFF2-40B4-BE49-F238E27FC236}">
                <a16:creationId xmlns:a16="http://schemas.microsoft.com/office/drawing/2014/main" id="{45EFD6F7-2C39-415F-9FAD-434587815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28" y="11134"/>
            <a:ext cx="11339543" cy="68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17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>
            <a:extLst>
              <a:ext uri="{FF2B5EF4-FFF2-40B4-BE49-F238E27FC236}">
                <a16:creationId xmlns:a16="http://schemas.microsoft.com/office/drawing/2014/main" id="{FC97CD4F-0B4C-41EB-A00C-8C1567539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861" y="293098"/>
            <a:ext cx="8512278" cy="62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22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>
            <a:extLst>
              <a:ext uri="{FF2B5EF4-FFF2-40B4-BE49-F238E27FC236}">
                <a16:creationId xmlns:a16="http://schemas.microsoft.com/office/drawing/2014/main" id="{54121033-A222-40AB-9B0E-068149117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60" y="0"/>
            <a:ext cx="10521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41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38DB872-08DD-4CB4-A75B-14EE6DECD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Kerttu</a:t>
            </a:r>
            <a:r>
              <a:rPr lang="en-US" dirty="0"/>
              <a:t> </a:t>
            </a:r>
            <a:r>
              <a:rPr lang="en-US" dirty="0" err="1"/>
              <a:t>Laane</a:t>
            </a:r>
            <a:r>
              <a:rPr lang="en-US" dirty="0"/>
              <a:t> - </a:t>
            </a:r>
            <a:r>
              <a:rPr lang="en-US" dirty="0" err="1"/>
              <a:t>Sümboolika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EF15532-CE68-4CAB-A6A5-3C146CA44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Olen </a:t>
            </a:r>
            <a:r>
              <a:rPr lang="en-US" dirty="0" err="1"/>
              <a:t>bussiootepaviljonide</a:t>
            </a:r>
            <a:r>
              <a:rPr lang="en-US" dirty="0"/>
              <a:t> </a:t>
            </a:r>
            <a:r>
              <a:rPr lang="en-US" dirty="0" err="1"/>
              <a:t>kavandamisel</a:t>
            </a:r>
            <a:r>
              <a:rPr lang="en-US" dirty="0"/>
              <a:t> </a:t>
            </a:r>
            <a:r>
              <a:rPr lang="en-US" dirty="0" err="1"/>
              <a:t>lähtunud</a:t>
            </a:r>
            <a:r>
              <a:rPr lang="en-US" dirty="0"/>
              <a:t> </a:t>
            </a:r>
            <a:r>
              <a:rPr lang="en-US" dirty="0" err="1"/>
              <a:t>väljatöötatud</a:t>
            </a:r>
            <a:r>
              <a:rPr lang="en-US" dirty="0"/>
              <a:t> ja </a:t>
            </a:r>
            <a:r>
              <a:rPr lang="en-US" dirty="0" err="1"/>
              <a:t>palju</a:t>
            </a:r>
            <a:r>
              <a:rPr lang="en-US" dirty="0"/>
              <a:t> </a:t>
            </a:r>
            <a:r>
              <a:rPr lang="en-US" dirty="0" err="1"/>
              <a:t>kasutatud</a:t>
            </a:r>
            <a:r>
              <a:rPr lang="en-US" dirty="0"/>
              <a:t> </a:t>
            </a:r>
            <a:r>
              <a:rPr lang="en-US" dirty="0" err="1"/>
              <a:t>Võrumaa</a:t>
            </a:r>
            <a:r>
              <a:rPr lang="en-US" dirty="0"/>
              <a:t> </a:t>
            </a:r>
            <a:r>
              <a:rPr lang="en-US" dirty="0" err="1"/>
              <a:t>sümboolikast</a:t>
            </a:r>
            <a:r>
              <a:rPr lang="en-US" dirty="0"/>
              <a:t> (</a:t>
            </a:r>
            <a:r>
              <a:rPr lang="en-US" dirty="0" err="1"/>
              <a:t>sümbolitest</a:t>
            </a:r>
            <a:r>
              <a:rPr lang="en-US" dirty="0"/>
              <a:t>, </a:t>
            </a:r>
            <a:r>
              <a:rPr lang="en-US" dirty="0" err="1"/>
              <a:t>värvilahendustest</a:t>
            </a:r>
            <a:r>
              <a:rPr lang="en-US" dirty="0"/>
              <a:t> ja </a:t>
            </a:r>
            <a:r>
              <a:rPr lang="en-US" dirty="0" err="1"/>
              <a:t>kirjastiilidest</a:t>
            </a:r>
            <a:r>
              <a:rPr lang="en-US" dirty="0"/>
              <a:t>) ja </a:t>
            </a:r>
            <a:r>
              <a:rPr lang="en-US" dirty="0" err="1"/>
              <a:t>võru</a:t>
            </a:r>
            <a:r>
              <a:rPr lang="en-US" dirty="0"/>
              <a:t> </a:t>
            </a:r>
            <a:r>
              <a:rPr lang="en-US" dirty="0" err="1"/>
              <a:t>keelest</a:t>
            </a:r>
            <a:r>
              <a:rPr lang="en-US" dirty="0"/>
              <a:t> </a:t>
            </a:r>
            <a:r>
              <a:rPr lang="en-US" dirty="0" err="1"/>
              <a:t>endast</a:t>
            </a:r>
            <a:r>
              <a:rPr lang="en-US" dirty="0"/>
              <a:t>. </a:t>
            </a:r>
          </a:p>
          <a:p>
            <a:r>
              <a:rPr lang="en-US" dirty="0" err="1"/>
              <a:t>Bussiootepaviljoni</a:t>
            </a:r>
            <a:r>
              <a:rPr lang="en-US" dirty="0"/>
              <a:t> </a:t>
            </a:r>
            <a:r>
              <a:rPr lang="en-US" dirty="0" err="1"/>
              <a:t>kavand</a:t>
            </a:r>
            <a:r>
              <a:rPr lang="en-US" dirty="0"/>
              <a:t> </a:t>
            </a:r>
            <a:r>
              <a:rPr lang="en-US" dirty="0" err="1"/>
              <a:t>koosneb</a:t>
            </a:r>
            <a:r>
              <a:rPr lang="en-US" dirty="0"/>
              <a:t> </a:t>
            </a:r>
            <a:r>
              <a:rPr lang="en-US" dirty="0" err="1"/>
              <a:t>suurest</a:t>
            </a:r>
            <a:r>
              <a:rPr lang="en-US" dirty="0"/>
              <a:t> </a:t>
            </a:r>
            <a:r>
              <a:rPr lang="en-US" dirty="0" err="1"/>
              <a:t>rombi</a:t>
            </a:r>
            <a:r>
              <a:rPr lang="en-US" dirty="0"/>
              <a:t> </a:t>
            </a:r>
            <a:r>
              <a:rPr lang="en-US" dirty="0" err="1"/>
              <a:t>kujundist</a:t>
            </a:r>
            <a:r>
              <a:rPr lang="en-US" dirty="0"/>
              <a:t>, </a:t>
            </a:r>
            <a:r>
              <a:rPr lang="en-US" dirty="0" err="1"/>
              <a:t>mille</a:t>
            </a:r>
            <a:r>
              <a:rPr lang="en-US" dirty="0"/>
              <a:t> sees on </a:t>
            </a:r>
            <a:r>
              <a:rPr lang="en-US" dirty="0" err="1"/>
              <a:t>võrukeelne</a:t>
            </a:r>
            <a:r>
              <a:rPr lang="en-US" dirty="0"/>
              <a:t> </a:t>
            </a:r>
            <a:r>
              <a:rPr lang="en-US" dirty="0" err="1"/>
              <a:t>ütlus</a:t>
            </a:r>
            <a:r>
              <a:rPr lang="en-US" dirty="0"/>
              <a:t>, </a:t>
            </a:r>
            <a:r>
              <a:rPr lang="en-US" dirty="0" err="1"/>
              <a:t>vanasõnad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nali</a:t>
            </a:r>
            <a:r>
              <a:rPr lang="en-US" dirty="0"/>
              <a:t>, ja </a:t>
            </a:r>
            <a:r>
              <a:rPr lang="en-US" dirty="0" err="1"/>
              <a:t>väiksemast</a:t>
            </a:r>
            <a:r>
              <a:rPr lang="en-US" dirty="0"/>
              <a:t> </a:t>
            </a:r>
            <a:r>
              <a:rPr lang="en-US" dirty="0" err="1"/>
              <a:t>rombide</a:t>
            </a:r>
            <a:r>
              <a:rPr lang="en-US" dirty="0"/>
              <a:t> </a:t>
            </a:r>
            <a:r>
              <a:rPr lang="en-US" dirty="0" err="1"/>
              <a:t>mustrireast</a:t>
            </a:r>
            <a:r>
              <a:rPr lang="en-US" dirty="0"/>
              <a:t>. </a:t>
            </a:r>
            <a:r>
              <a:rPr lang="en-US" dirty="0" err="1"/>
              <a:t>Mustririda</a:t>
            </a:r>
            <a:r>
              <a:rPr lang="en-US" dirty="0"/>
              <a:t> </a:t>
            </a:r>
            <a:r>
              <a:rPr lang="en-US" dirty="0" err="1"/>
              <a:t>saab</a:t>
            </a:r>
            <a:r>
              <a:rPr lang="en-US" dirty="0"/>
              <a:t> </a:t>
            </a:r>
            <a:r>
              <a:rPr lang="en-US" dirty="0" err="1"/>
              <a:t>vastavalt</a:t>
            </a:r>
            <a:r>
              <a:rPr lang="en-US" dirty="0"/>
              <a:t> </a:t>
            </a:r>
            <a:r>
              <a:rPr lang="en-US" dirty="0" err="1"/>
              <a:t>paviljoni</a:t>
            </a:r>
            <a:r>
              <a:rPr lang="en-US" dirty="0"/>
              <a:t> </a:t>
            </a:r>
            <a:r>
              <a:rPr lang="en-US" dirty="0" err="1"/>
              <a:t>suurusele</a:t>
            </a:r>
            <a:r>
              <a:rPr lang="en-US" dirty="0"/>
              <a:t> </a:t>
            </a:r>
            <a:r>
              <a:rPr lang="en-US" dirty="0" err="1"/>
              <a:t>pikendada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lühendada</a:t>
            </a:r>
            <a:r>
              <a:rPr lang="en-US" dirty="0"/>
              <a:t> </a:t>
            </a:r>
            <a:r>
              <a:rPr lang="en-US" dirty="0" err="1"/>
              <a:t>mõlemale</a:t>
            </a:r>
            <a:r>
              <a:rPr lang="en-US" dirty="0"/>
              <a:t> </a:t>
            </a:r>
            <a:r>
              <a:rPr lang="en-US" dirty="0" err="1"/>
              <a:t>poole</a:t>
            </a:r>
            <a:r>
              <a:rPr lang="en-US" dirty="0"/>
              <a:t>. </a:t>
            </a:r>
            <a:r>
              <a:rPr lang="en-US" dirty="0" err="1"/>
              <a:t>Üldjuhul</a:t>
            </a:r>
            <a:r>
              <a:rPr lang="en-US" dirty="0"/>
              <a:t> on </a:t>
            </a:r>
            <a:r>
              <a:rPr lang="en-US" dirty="0" err="1"/>
              <a:t>kujundus</a:t>
            </a:r>
            <a:r>
              <a:rPr lang="en-US" dirty="0"/>
              <a:t> </a:t>
            </a:r>
            <a:r>
              <a:rPr lang="en-US" dirty="0" err="1"/>
              <a:t>paviljoni</a:t>
            </a:r>
            <a:r>
              <a:rPr lang="en-US" dirty="0"/>
              <a:t> </a:t>
            </a:r>
            <a:r>
              <a:rPr lang="en-US" dirty="0" err="1"/>
              <a:t>sisemisel</a:t>
            </a:r>
            <a:r>
              <a:rPr lang="en-US" dirty="0"/>
              <a:t> </a:t>
            </a:r>
            <a:r>
              <a:rPr lang="en-US" dirty="0" err="1"/>
              <a:t>tagaseinal</a:t>
            </a:r>
            <a:r>
              <a:rPr lang="en-US" dirty="0"/>
              <a:t>. Eri </a:t>
            </a:r>
            <a:r>
              <a:rPr lang="en-US" dirty="0" err="1"/>
              <a:t>tüüpi</a:t>
            </a:r>
            <a:r>
              <a:rPr lang="en-US" dirty="0"/>
              <a:t> </a:t>
            </a:r>
            <a:r>
              <a:rPr lang="en-US" dirty="0" err="1"/>
              <a:t>ootepaviljonidel</a:t>
            </a:r>
            <a:r>
              <a:rPr lang="en-US" dirty="0"/>
              <a:t> </a:t>
            </a:r>
            <a:r>
              <a:rPr lang="en-US" dirty="0" err="1"/>
              <a:t>tuleb</a:t>
            </a:r>
            <a:r>
              <a:rPr lang="en-US" dirty="0"/>
              <a:t> </a:t>
            </a:r>
            <a:r>
              <a:rPr lang="en-US" dirty="0" err="1"/>
              <a:t>lähtuda</a:t>
            </a:r>
            <a:r>
              <a:rPr lang="en-US" dirty="0"/>
              <a:t> </a:t>
            </a:r>
            <a:r>
              <a:rPr lang="en-US" dirty="0" err="1"/>
              <a:t>paviljonist</a:t>
            </a:r>
            <a:r>
              <a:rPr lang="en-US" dirty="0"/>
              <a:t> </a:t>
            </a:r>
            <a:r>
              <a:rPr lang="en-US" dirty="0" err="1"/>
              <a:t>sobivaima</a:t>
            </a:r>
            <a:r>
              <a:rPr lang="en-US" dirty="0"/>
              <a:t> </a:t>
            </a:r>
            <a:r>
              <a:rPr lang="en-US" dirty="0" err="1"/>
              <a:t>seina</a:t>
            </a:r>
            <a:r>
              <a:rPr lang="en-US" dirty="0"/>
              <a:t> </a:t>
            </a:r>
            <a:r>
              <a:rPr lang="en-US" dirty="0" err="1"/>
              <a:t>valimisel</a:t>
            </a:r>
            <a:r>
              <a:rPr lang="en-US" dirty="0"/>
              <a:t>. </a:t>
            </a:r>
          </a:p>
          <a:p>
            <a:r>
              <a:rPr lang="en-US" dirty="0" err="1"/>
              <a:t>Antud</a:t>
            </a:r>
            <a:r>
              <a:rPr lang="en-US" dirty="0"/>
              <a:t> </a:t>
            </a:r>
            <a:r>
              <a:rPr lang="en-US" dirty="0" err="1"/>
              <a:t>juhul</a:t>
            </a:r>
            <a:r>
              <a:rPr lang="en-US" dirty="0"/>
              <a:t> </a:t>
            </a:r>
            <a:r>
              <a:rPr lang="en-US" dirty="0" err="1"/>
              <a:t>olen</a:t>
            </a:r>
            <a:r>
              <a:rPr lang="en-US" dirty="0"/>
              <a:t> </a:t>
            </a:r>
            <a:r>
              <a:rPr lang="en-US" dirty="0" err="1"/>
              <a:t>kavanditel</a:t>
            </a:r>
            <a:r>
              <a:rPr lang="en-US" dirty="0"/>
              <a:t> </a:t>
            </a:r>
            <a:r>
              <a:rPr lang="en-US" dirty="0" err="1"/>
              <a:t>välja</a:t>
            </a:r>
            <a:r>
              <a:rPr lang="en-US" dirty="0"/>
              <a:t> </a:t>
            </a:r>
            <a:r>
              <a:rPr lang="en-US" dirty="0" err="1"/>
              <a:t>toonud</a:t>
            </a:r>
            <a:r>
              <a:rPr lang="en-US" dirty="0"/>
              <a:t> </a:t>
            </a:r>
            <a:r>
              <a:rPr lang="en-US" dirty="0" err="1"/>
              <a:t>neli</a:t>
            </a:r>
            <a:r>
              <a:rPr lang="en-US" dirty="0"/>
              <a:t> </a:t>
            </a:r>
            <a:r>
              <a:rPr lang="en-US" dirty="0" err="1"/>
              <a:t>erinevat</a:t>
            </a:r>
            <a:r>
              <a:rPr lang="en-US" dirty="0"/>
              <a:t> </a:t>
            </a:r>
            <a:r>
              <a:rPr lang="en-US" dirty="0" err="1"/>
              <a:t>teksti</a:t>
            </a:r>
            <a:r>
              <a:rPr lang="en-US" dirty="0"/>
              <a:t>, </a:t>
            </a:r>
            <a:r>
              <a:rPr lang="en-US" dirty="0" err="1"/>
              <a:t>kuid</a:t>
            </a:r>
            <a:r>
              <a:rPr lang="en-US" dirty="0"/>
              <a:t> </a:t>
            </a:r>
            <a:r>
              <a:rPr lang="en-US" dirty="0" err="1"/>
              <a:t>neid</a:t>
            </a:r>
            <a:r>
              <a:rPr lang="en-US" dirty="0"/>
              <a:t> </a:t>
            </a:r>
            <a:r>
              <a:rPr lang="en-US" dirty="0" err="1"/>
              <a:t>võiks</a:t>
            </a:r>
            <a:r>
              <a:rPr lang="en-US" dirty="0"/>
              <a:t> olla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rohkem</a:t>
            </a:r>
            <a:r>
              <a:rPr lang="en-US" dirty="0"/>
              <a:t>. </a:t>
            </a:r>
            <a:r>
              <a:rPr lang="en-US" dirty="0" err="1"/>
              <a:t>Nii</a:t>
            </a:r>
            <a:r>
              <a:rPr lang="en-US" dirty="0"/>
              <a:t> on </a:t>
            </a:r>
            <a:r>
              <a:rPr lang="en-US" dirty="0" err="1"/>
              <a:t>kohalikel</a:t>
            </a:r>
            <a:r>
              <a:rPr lang="en-US" dirty="0"/>
              <a:t>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turistidel</a:t>
            </a:r>
            <a:r>
              <a:rPr lang="en-US" dirty="0"/>
              <a:t> </a:t>
            </a:r>
            <a:r>
              <a:rPr lang="en-US" dirty="0" err="1"/>
              <a:t>huvitav</a:t>
            </a:r>
            <a:r>
              <a:rPr lang="en-US" dirty="0"/>
              <a:t> </a:t>
            </a:r>
            <a:r>
              <a:rPr lang="en-US" dirty="0" err="1"/>
              <a:t>erinevaid</a:t>
            </a:r>
            <a:r>
              <a:rPr lang="en-US" dirty="0"/>
              <a:t> </a:t>
            </a:r>
            <a:r>
              <a:rPr lang="en-US" dirty="0" err="1"/>
              <a:t>bussipeatuseid</a:t>
            </a:r>
            <a:r>
              <a:rPr lang="en-US" dirty="0"/>
              <a:t> ja seal </a:t>
            </a:r>
            <a:r>
              <a:rPr lang="en-US" dirty="0" err="1"/>
              <a:t>olevaid</a:t>
            </a:r>
            <a:r>
              <a:rPr lang="en-US" dirty="0"/>
              <a:t> </a:t>
            </a:r>
            <a:r>
              <a:rPr lang="en-US" dirty="0" err="1"/>
              <a:t>tekste</a:t>
            </a:r>
            <a:r>
              <a:rPr lang="en-US" dirty="0"/>
              <a:t> </a:t>
            </a:r>
            <a:r>
              <a:rPr lang="en-US" dirty="0" err="1"/>
              <a:t>avastada</a:t>
            </a:r>
            <a:r>
              <a:rPr lang="en-US" dirty="0"/>
              <a:t>. </a:t>
            </a:r>
            <a:r>
              <a:rPr lang="en-US" dirty="0" err="1"/>
              <a:t>Ühtne</a:t>
            </a:r>
            <a:r>
              <a:rPr lang="en-US" dirty="0"/>
              <a:t> </a:t>
            </a:r>
            <a:r>
              <a:rPr lang="en-US" dirty="0" err="1"/>
              <a:t>kujundusstiil</a:t>
            </a:r>
            <a:r>
              <a:rPr lang="en-US" dirty="0"/>
              <a:t> ja </a:t>
            </a:r>
            <a:r>
              <a:rPr lang="en-US" dirty="0" err="1"/>
              <a:t>laialdaselt</a:t>
            </a:r>
            <a:r>
              <a:rPr lang="en-US" dirty="0"/>
              <a:t> </a:t>
            </a:r>
            <a:r>
              <a:rPr lang="en-US" dirty="0" err="1"/>
              <a:t>kasutatud</a:t>
            </a:r>
            <a:r>
              <a:rPr lang="en-US" dirty="0"/>
              <a:t> </a:t>
            </a:r>
            <a:r>
              <a:rPr lang="en-US" dirty="0" err="1"/>
              <a:t>Võrumaa</a:t>
            </a:r>
            <a:r>
              <a:rPr lang="en-US" dirty="0"/>
              <a:t> </a:t>
            </a:r>
            <a:r>
              <a:rPr lang="en-US" dirty="0" err="1"/>
              <a:t>märgid</a:t>
            </a:r>
            <a:r>
              <a:rPr lang="en-US" dirty="0"/>
              <a:t> </a:t>
            </a:r>
            <a:r>
              <a:rPr lang="en-US" dirty="0" err="1"/>
              <a:t>aga</a:t>
            </a:r>
            <a:r>
              <a:rPr lang="en-US" dirty="0"/>
              <a:t> </a:t>
            </a:r>
            <a:r>
              <a:rPr lang="en-US" dirty="0" err="1"/>
              <a:t>annavad</a:t>
            </a:r>
            <a:r>
              <a:rPr lang="en-US" dirty="0"/>
              <a:t> </a:t>
            </a:r>
            <a:r>
              <a:rPr lang="en-US" dirty="0" err="1"/>
              <a:t>asukohamääratluse</a:t>
            </a:r>
            <a:r>
              <a:rPr lang="en-US" dirty="0"/>
              <a:t>. </a:t>
            </a:r>
            <a:r>
              <a:rPr lang="en-US" dirty="0" err="1"/>
              <a:t>Tasuks</a:t>
            </a:r>
            <a:r>
              <a:rPr lang="en-US" dirty="0"/>
              <a:t> </a:t>
            </a:r>
            <a:r>
              <a:rPr lang="en-US" dirty="0" err="1"/>
              <a:t>teha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koostööd</a:t>
            </a:r>
            <a:r>
              <a:rPr lang="en-US" dirty="0"/>
              <a:t> </a:t>
            </a:r>
            <a:r>
              <a:rPr lang="en-US" dirty="0" err="1"/>
              <a:t>Võru</a:t>
            </a:r>
            <a:r>
              <a:rPr lang="en-US" dirty="0"/>
              <a:t> </a:t>
            </a:r>
            <a:r>
              <a:rPr lang="en-US" dirty="0" err="1"/>
              <a:t>Instituudiga</a:t>
            </a:r>
            <a:r>
              <a:rPr lang="en-US" dirty="0"/>
              <a:t>, et </a:t>
            </a:r>
            <a:r>
              <a:rPr lang="en-US" dirty="0" err="1"/>
              <a:t>huvitavamaid</a:t>
            </a:r>
            <a:r>
              <a:rPr lang="en-US" dirty="0"/>
              <a:t>, </a:t>
            </a:r>
            <a:r>
              <a:rPr lang="en-US" dirty="0" err="1"/>
              <a:t>sobivaimaid</a:t>
            </a:r>
            <a:r>
              <a:rPr lang="en-US" dirty="0"/>
              <a:t> ja </a:t>
            </a:r>
            <a:r>
              <a:rPr lang="en-US" dirty="0" err="1"/>
              <a:t>naljakamaid</a:t>
            </a:r>
            <a:r>
              <a:rPr lang="en-US" dirty="0"/>
              <a:t> </a:t>
            </a:r>
            <a:r>
              <a:rPr lang="en-US" dirty="0" err="1"/>
              <a:t>lauseid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ütluseid</a:t>
            </a:r>
            <a:r>
              <a:rPr lang="en-US" dirty="0"/>
              <a:t> </a:t>
            </a:r>
            <a:r>
              <a:rPr lang="en-US" dirty="0" err="1"/>
              <a:t>erinevatesse</a:t>
            </a:r>
            <a:r>
              <a:rPr lang="en-US" dirty="0"/>
              <a:t> </a:t>
            </a:r>
            <a:r>
              <a:rPr lang="en-US" dirty="0" err="1"/>
              <a:t>bussipeatustesse</a:t>
            </a:r>
            <a:r>
              <a:rPr lang="en-US" dirty="0"/>
              <a:t> </a:t>
            </a:r>
            <a:r>
              <a:rPr lang="en-US" dirty="0" err="1"/>
              <a:t>leida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6657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30811</TotalTime>
  <Words>808</Words>
  <Application>Microsoft Office PowerPoint</Application>
  <PresentationFormat>Laiekraan</PresentationFormat>
  <Paragraphs>29</Paragraphs>
  <Slides>14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Office'i kujundus</vt:lpstr>
      <vt:lpstr>Bussi ootekodade disaini konkurss</vt:lpstr>
      <vt:lpstr>2. Jaanus Mark – Vabakäelised digijoonistused</vt:lpstr>
      <vt:lpstr>Kaasnevad väärtused ja eelised </vt:lpstr>
      <vt:lpstr>Võimalused ja soovitused</vt:lpstr>
      <vt:lpstr>PowerPointi esitlus</vt:lpstr>
      <vt:lpstr>PowerPointi esitlus</vt:lpstr>
      <vt:lpstr>PowerPointi esitlus</vt:lpstr>
      <vt:lpstr>PowerPointi esitlus</vt:lpstr>
      <vt:lpstr>4. Kerttu Laane - Sümboolika</vt:lpstr>
      <vt:lpstr>PowerPointi esitlus</vt:lpstr>
      <vt:lpstr>PowerPointi esitlus</vt:lpstr>
      <vt:lpstr>PowerPointi esitlus</vt:lpstr>
      <vt:lpstr>6. Priidu Teppo – Teppo mustrid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Bussi ootekodade disaini konkurss</dc:title>
  <dc:creator>Sander</dc:creator>
  <cp:lastModifiedBy>Sander</cp:lastModifiedBy>
  <cp:revision>9</cp:revision>
  <dcterms:created xsi:type="dcterms:W3CDTF">2022-12-19T06:00:41Z</dcterms:created>
  <dcterms:modified xsi:type="dcterms:W3CDTF">2023-01-09T15:33:35Z</dcterms:modified>
</cp:coreProperties>
</file>